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4"/>
    <p:sldMasterId id="2147483735" r:id="rId5"/>
    <p:sldMasterId id="2147483757" r:id="rId6"/>
  </p:sldMasterIdLst>
  <p:notesMasterIdLst>
    <p:notesMasterId r:id="rId44"/>
  </p:notesMasterIdLst>
  <p:handoutMasterIdLst>
    <p:handoutMasterId r:id="rId45"/>
  </p:handoutMasterIdLst>
  <p:sldIdLst>
    <p:sldId id="362" r:id="rId7"/>
    <p:sldId id="385" r:id="rId8"/>
    <p:sldId id="350" r:id="rId9"/>
    <p:sldId id="324" r:id="rId10"/>
    <p:sldId id="373" r:id="rId11"/>
    <p:sldId id="355" r:id="rId12"/>
    <p:sldId id="327" r:id="rId13"/>
    <p:sldId id="344" r:id="rId14"/>
    <p:sldId id="393" r:id="rId15"/>
    <p:sldId id="356" r:id="rId16"/>
    <p:sldId id="330" r:id="rId17"/>
    <p:sldId id="380" r:id="rId18"/>
    <p:sldId id="340" r:id="rId19"/>
    <p:sldId id="375" r:id="rId20"/>
    <p:sldId id="352" r:id="rId21"/>
    <p:sldId id="376" r:id="rId22"/>
    <p:sldId id="377" r:id="rId23"/>
    <p:sldId id="378" r:id="rId24"/>
    <p:sldId id="381" r:id="rId25"/>
    <p:sldId id="382" r:id="rId26"/>
    <p:sldId id="390" r:id="rId27"/>
    <p:sldId id="346" r:id="rId28"/>
    <p:sldId id="329" r:id="rId29"/>
    <p:sldId id="389" r:id="rId30"/>
    <p:sldId id="388" r:id="rId31"/>
    <p:sldId id="354" r:id="rId32"/>
    <p:sldId id="361" r:id="rId33"/>
    <p:sldId id="391" r:id="rId34"/>
    <p:sldId id="331" r:id="rId35"/>
    <p:sldId id="366" r:id="rId36"/>
    <p:sldId id="332" r:id="rId37"/>
    <p:sldId id="383" r:id="rId38"/>
    <p:sldId id="384" r:id="rId39"/>
    <p:sldId id="392" r:id="rId40"/>
    <p:sldId id="372" r:id="rId41"/>
    <p:sldId id="365" r:id="rId42"/>
    <p:sldId id="379" r:id="rId43"/>
  </p:sldIdLst>
  <p:sldSz cx="9144000" cy="6858000" type="screen4x3"/>
  <p:notesSz cx="6858000" cy="9144000"/>
  <p:defaultTextStyle>
    <a:defPPr>
      <a:defRPr lang="bg-BG"/>
    </a:defPPr>
    <a:lvl1pPr algn="l" rtl="0" fontAlgn="base">
      <a:spcBef>
        <a:spcPct val="0"/>
      </a:spcBef>
      <a:spcAft>
        <a:spcPct val="0"/>
      </a:spcAft>
      <a:defRPr kern="1200">
        <a:solidFill>
          <a:schemeClr val="tx1"/>
        </a:solidFill>
        <a:latin typeface="Franklin Gothic Book" pitchFamily="34" charset="0"/>
        <a:ea typeface="+mn-ea"/>
        <a:cs typeface="Arial" charset="0"/>
      </a:defRPr>
    </a:lvl1pPr>
    <a:lvl2pPr marL="457200" algn="l" rtl="0" fontAlgn="base">
      <a:spcBef>
        <a:spcPct val="0"/>
      </a:spcBef>
      <a:spcAft>
        <a:spcPct val="0"/>
      </a:spcAft>
      <a:defRPr kern="1200">
        <a:solidFill>
          <a:schemeClr val="tx1"/>
        </a:solidFill>
        <a:latin typeface="Franklin Gothic Book" pitchFamily="34" charset="0"/>
        <a:ea typeface="+mn-ea"/>
        <a:cs typeface="Arial" charset="0"/>
      </a:defRPr>
    </a:lvl2pPr>
    <a:lvl3pPr marL="914400" algn="l" rtl="0" fontAlgn="base">
      <a:spcBef>
        <a:spcPct val="0"/>
      </a:spcBef>
      <a:spcAft>
        <a:spcPct val="0"/>
      </a:spcAft>
      <a:defRPr kern="1200">
        <a:solidFill>
          <a:schemeClr val="tx1"/>
        </a:solidFill>
        <a:latin typeface="Franklin Gothic Book" pitchFamily="34" charset="0"/>
        <a:ea typeface="+mn-ea"/>
        <a:cs typeface="Arial" charset="0"/>
      </a:defRPr>
    </a:lvl3pPr>
    <a:lvl4pPr marL="1371600" algn="l" rtl="0" fontAlgn="base">
      <a:spcBef>
        <a:spcPct val="0"/>
      </a:spcBef>
      <a:spcAft>
        <a:spcPct val="0"/>
      </a:spcAft>
      <a:defRPr kern="1200">
        <a:solidFill>
          <a:schemeClr val="tx1"/>
        </a:solidFill>
        <a:latin typeface="Franklin Gothic Book" pitchFamily="34" charset="0"/>
        <a:ea typeface="+mn-ea"/>
        <a:cs typeface="Arial" charset="0"/>
      </a:defRPr>
    </a:lvl4pPr>
    <a:lvl5pPr marL="1828800" algn="l" rtl="0" fontAlgn="base">
      <a:spcBef>
        <a:spcPct val="0"/>
      </a:spcBef>
      <a:spcAft>
        <a:spcPct val="0"/>
      </a:spcAft>
      <a:defRPr kern="1200">
        <a:solidFill>
          <a:schemeClr val="tx1"/>
        </a:solidFill>
        <a:latin typeface="Franklin Gothic Book" pitchFamily="34" charset="0"/>
        <a:ea typeface="+mn-ea"/>
        <a:cs typeface="Arial" charset="0"/>
      </a:defRPr>
    </a:lvl5pPr>
    <a:lvl6pPr marL="2286000" algn="l" defTabSz="914400" rtl="0" eaLnBrk="1" latinLnBrk="0" hangingPunct="1">
      <a:defRPr kern="1200">
        <a:solidFill>
          <a:schemeClr val="tx1"/>
        </a:solidFill>
        <a:latin typeface="Franklin Gothic Book" pitchFamily="34" charset="0"/>
        <a:ea typeface="+mn-ea"/>
        <a:cs typeface="Arial" charset="0"/>
      </a:defRPr>
    </a:lvl6pPr>
    <a:lvl7pPr marL="2743200" algn="l" defTabSz="914400" rtl="0" eaLnBrk="1" latinLnBrk="0" hangingPunct="1">
      <a:defRPr kern="1200">
        <a:solidFill>
          <a:schemeClr val="tx1"/>
        </a:solidFill>
        <a:latin typeface="Franklin Gothic Book" pitchFamily="34" charset="0"/>
        <a:ea typeface="+mn-ea"/>
        <a:cs typeface="Arial" charset="0"/>
      </a:defRPr>
    </a:lvl7pPr>
    <a:lvl8pPr marL="3200400" algn="l" defTabSz="914400" rtl="0" eaLnBrk="1" latinLnBrk="0" hangingPunct="1">
      <a:defRPr kern="1200">
        <a:solidFill>
          <a:schemeClr val="tx1"/>
        </a:solidFill>
        <a:latin typeface="Franklin Gothic Book" pitchFamily="34" charset="0"/>
        <a:ea typeface="+mn-ea"/>
        <a:cs typeface="Arial" charset="0"/>
      </a:defRPr>
    </a:lvl8pPr>
    <a:lvl9pPr marL="3657600" algn="l" defTabSz="914400" rtl="0" eaLnBrk="1" latinLnBrk="0" hangingPunct="1">
      <a:defRPr kern="1200">
        <a:solidFill>
          <a:schemeClr val="tx1"/>
        </a:solidFill>
        <a:latin typeface="Franklin Gothic Book" pitchFamily="34"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B0F"/>
    <a:srgbClr val="8EC8DA"/>
    <a:srgbClr val="BADDE8"/>
    <a:srgbClr val="3589A5"/>
    <a:srgbClr val="EF6D49"/>
    <a:srgbClr val="F59F87"/>
    <a:srgbClr val="F2F0E6"/>
    <a:srgbClr val="758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55" autoAdjust="0"/>
    <p:restoredTop sz="53496" autoAdjust="0"/>
  </p:normalViewPr>
  <p:slideViewPr>
    <p:cSldViewPr showGuides="1">
      <p:cViewPr>
        <p:scale>
          <a:sx n="41" d="100"/>
          <a:sy n="41" d="100"/>
        </p:scale>
        <p:origin x="-1980" y="-1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notesViewPr>
    <p:cSldViewPr showGuides="1">
      <p:cViewPr varScale="1">
        <p:scale>
          <a:sx n="81" d="100"/>
          <a:sy n="81" d="100"/>
        </p:scale>
        <p:origin x="-19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60B80A-2C96-4AF6-AB53-FB515FF2E252}" type="datetimeFigureOut">
              <a:rPr lang="en-US" smtClean="0"/>
              <a:t>3/1/2016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669C3F-9D7A-469C-8C09-FDACD42E7C9F}" type="slidenum">
              <a:rPr lang="en-US" smtClean="0"/>
              <a:t>‹#›</a:t>
            </a:fld>
            <a:endParaRPr lang="en-US"/>
          </a:p>
        </p:txBody>
      </p:sp>
    </p:spTree>
    <p:extLst>
      <p:ext uri="{BB962C8B-B14F-4D97-AF65-F5344CB8AC3E}">
        <p14:creationId xmlns:p14="http://schemas.microsoft.com/office/powerpoint/2010/main" val="1763824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bg-B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F51363D4-4B18-43AC-81F0-9D7DE0DF3791}" type="datetimeFigureOut">
              <a:rPr lang="bg-BG"/>
              <a:pPr>
                <a:defRPr/>
              </a:pPr>
              <a:t>1.3.2016 г.</a:t>
            </a:fld>
            <a:endParaRPr lang="bg-B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bg-BG"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bg-BG"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bg-B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EDEF2191-87D4-4AC0-A1CE-DE3B5ADA0783}" type="slidenum">
              <a:rPr lang="bg-BG"/>
              <a:pPr>
                <a:defRPr/>
              </a:pPr>
              <a:t>‹#›</a:t>
            </a:fld>
            <a:endParaRPr lang="bg-BG"/>
          </a:p>
        </p:txBody>
      </p:sp>
    </p:spTree>
    <p:extLst>
      <p:ext uri="{BB962C8B-B14F-4D97-AF65-F5344CB8AC3E}">
        <p14:creationId xmlns:p14="http://schemas.microsoft.com/office/powerpoint/2010/main" val="109165986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1</a:t>
            </a:fld>
            <a:endParaRPr lang="bg-BG"/>
          </a:p>
        </p:txBody>
      </p:sp>
    </p:spTree>
    <p:extLst>
      <p:ext uri="{BB962C8B-B14F-4D97-AF65-F5344CB8AC3E}">
        <p14:creationId xmlns:p14="http://schemas.microsoft.com/office/powerpoint/2010/main" val="3466714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10</a:t>
            </a:fld>
            <a:endParaRPr lang="bg-BG"/>
          </a:p>
        </p:txBody>
      </p:sp>
    </p:spTree>
    <p:extLst>
      <p:ext uri="{BB962C8B-B14F-4D97-AF65-F5344CB8AC3E}">
        <p14:creationId xmlns:p14="http://schemas.microsoft.com/office/powerpoint/2010/main" val="1450534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11</a:t>
            </a:fld>
            <a:endParaRPr lang="bg-BG"/>
          </a:p>
        </p:txBody>
      </p:sp>
    </p:spTree>
    <p:extLst>
      <p:ext uri="{BB962C8B-B14F-4D97-AF65-F5344CB8AC3E}">
        <p14:creationId xmlns:p14="http://schemas.microsoft.com/office/powerpoint/2010/main" val="262893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12</a:t>
            </a:fld>
            <a:endParaRPr lang="en-US"/>
          </a:p>
        </p:txBody>
      </p:sp>
    </p:spTree>
    <p:extLst>
      <p:ext uri="{BB962C8B-B14F-4D97-AF65-F5344CB8AC3E}">
        <p14:creationId xmlns:p14="http://schemas.microsoft.com/office/powerpoint/2010/main" val="3144548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Many research sites in the US, South America, and Africa that will be involved in The AMP Study. </a:t>
            </a:r>
          </a:p>
          <a:p>
            <a:endParaRPr lang="en-US" dirty="0" smtClean="0"/>
          </a:p>
          <a:p>
            <a:r>
              <a:rPr lang="en-US" dirty="0" smtClean="0"/>
              <a:t>19 sites in the US;</a:t>
            </a:r>
            <a:r>
              <a:rPr lang="en-US" baseline="0" dirty="0" smtClean="0"/>
              <a:t> </a:t>
            </a:r>
            <a:r>
              <a:rPr lang="en-US" dirty="0" smtClean="0"/>
              <a:t>5 sites in South</a:t>
            </a:r>
            <a:r>
              <a:rPr lang="en-US" baseline="0" dirty="0" smtClean="0"/>
              <a:t> America; total 24 sites in the Americas</a:t>
            </a:r>
            <a:endParaRPr lang="en-US" dirty="0" smtClean="0"/>
          </a:p>
          <a:p>
            <a:endParaRPr lang="en-US" dirty="0" smtClean="0"/>
          </a:p>
          <a:p>
            <a:r>
              <a:rPr lang="en-US" dirty="0" smtClean="0"/>
              <a:t>16 sites in southern Africa</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Total of 40 study sites</a:t>
            </a:r>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13</a:t>
            </a:fld>
            <a:endParaRPr lang="bg-BG"/>
          </a:p>
        </p:txBody>
      </p:sp>
    </p:spTree>
    <p:extLst>
      <p:ext uri="{BB962C8B-B14F-4D97-AF65-F5344CB8AC3E}">
        <p14:creationId xmlns:p14="http://schemas.microsoft.com/office/powerpoint/2010/main" val="2654851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14</a:t>
            </a:fld>
            <a:endParaRPr lang="en-US"/>
          </a:p>
        </p:txBody>
      </p:sp>
    </p:spTree>
    <p:extLst>
      <p:ext uri="{BB962C8B-B14F-4D97-AF65-F5344CB8AC3E}">
        <p14:creationId xmlns:p14="http://schemas.microsoft.com/office/powerpoint/2010/main" val="84272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2 major</a:t>
            </a:r>
            <a:r>
              <a:rPr lang="en-US" baseline="0" dirty="0" smtClean="0"/>
              <a:t> c</a:t>
            </a:r>
            <a:r>
              <a:rPr lang="en-US" dirty="0" smtClean="0"/>
              <a:t>ohorts</a:t>
            </a:r>
            <a:r>
              <a:rPr lang="en-US" baseline="0" dirty="0" smtClean="0"/>
              <a:t> were selected to represent people who are at high risk of HIV infection. </a:t>
            </a:r>
          </a:p>
        </p:txBody>
      </p:sp>
      <p:sp>
        <p:nvSpPr>
          <p:cNvPr id="4" name="Slide Number Placeholder 3"/>
          <p:cNvSpPr>
            <a:spLocks noGrp="1"/>
          </p:cNvSpPr>
          <p:nvPr>
            <p:ph type="sldNum" sz="quarter" idx="10"/>
          </p:nvPr>
        </p:nvSpPr>
        <p:spPr/>
        <p:txBody>
          <a:bodyPr/>
          <a:lstStyle/>
          <a:p>
            <a:fld id="{103DF147-BA98-2C44-ABEB-D19F6BAC82E1}" type="slidenum">
              <a:rPr lang="en-US" smtClean="0"/>
              <a:t>15</a:t>
            </a:fld>
            <a:endParaRPr lang="en-US"/>
          </a:p>
        </p:txBody>
      </p:sp>
    </p:spTree>
    <p:extLst>
      <p:ext uri="{BB962C8B-B14F-4D97-AF65-F5344CB8AC3E}">
        <p14:creationId xmlns:p14="http://schemas.microsoft.com/office/powerpoint/2010/main" val="1673978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Retention rate</a:t>
            </a:r>
            <a:r>
              <a:rPr lang="en-US" baseline="0" dirty="0" smtClean="0"/>
              <a:t> of 90%</a:t>
            </a:r>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16</a:t>
            </a:fld>
            <a:endParaRPr lang="en-US"/>
          </a:p>
        </p:txBody>
      </p:sp>
    </p:spTree>
    <p:extLst>
      <p:ext uri="{BB962C8B-B14F-4D97-AF65-F5344CB8AC3E}">
        <p14:creationId xmlns:p14="http://schemas.microsoft.com/office/powerpoint/2010/main" val="1383474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17</a:t>
            </a:fld>
            <a:endParaRPr lang="en-US"/>
          </a:p>
        </p:txBody>
      </p:sp>
    </p:spTree>
    <p:extLst>
      <p:ext uri="{BB962C8B-B14F-4D97-AF65-F5344CB8AC3E}">
        <p14:creationId xmlns:p14="http://schemas.microsoft.com/office/powerpoint/2010/main" val="231054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18</a:t>
            </a:fld>
            <a:endParaRPr lang="en-US"/>
          </a:p>
        </p:txBody>
      </p:sp>
    </p:spTree>
    <p:extLst>
      <p:ext uri="{BB962C8B-B14F-4D97-AF65-F5344CB8AC3E}">
        <p14:creationId xmlns:p14="http://schemas.microsoft.com/office/powerpoint/2010/main" val="375895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19</a:t>
            </a:fld>
            <a:endParaRPr lang="en-US"/>
          </a:p>
        </p:txBody>
      </p:sp>
    </p:spTree>
    <p:extLst>
      <p:ext uri="{BB962C8B-B14F-4D97-AF65-F5344CB8AC3E}">
        <p14:creationId xmlns:p14="http://schemas.microsoft.com/office/powerpoint/2010/main" val="186137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2</a:t>
            </a:fld>
            <a:endParaRPr lang="bg-BG"/>
          </a:p>
        </p:txBody>
      </p:sp>
    </p:spTree>
    <p:extLst>
      <p:ext uri="{BB962C8B-B14F-4D97-AF65-F5344CB8AC3E}">
        <p14:creationId xmlns:p14="http://schemas.microsoft.com/office/powerpoint/2010/main" val="3388284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20</a:t>
            </a:fld>
            <a:endParaRPr lang="en-US"/>
          </a:p>
        </p:txBody>
      </p:sp>
    </p:spTree>
    <p:extLst>
      <p:ext uri="{BB962C8B-B14F-4D97-AF65-F5344CB8AC3E}">
        <p14:creationId xmlns:p14="http://schemas.microsoft.com/office/powerpoint/2010/main" val="3470014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21</a:t>
            </a:fld>
            <a:endParaRPr lang="bg-BG"/>
          </a:p>
        </p:txBody>
      </p:sp>
    </p:spTree>
    <p:extLst>
      <p:ext uri="{BB962C8B-B14F-4D97-AF65-F5344CB8AC3E}">
        <p14:creationId xmlns:p14="http://schemas.microsoft.com/office/powerpoint/2010/main" val="3239967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22</a:t>
            </a:fld>
            <a:endParaRPr lang="bg-BG"/>
          </a:p>
        </p:txBody>
      </p:sp>
    </p:spTree>
    <p:extLst>
      <p:ext uri="{BB962C8B-B14F-4D97-AF65-F5344CB8AC3E}">
        <p14:creationId xmlns:p14="http://schemas.microsoft.com/office/powerpoint/2010/main" val="4030785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A7A627-A54F-4576-AA6C-0BB3DF1EF077}" type="slidenum">
              <a:rPr lang="en-US" smtClean="0"/>
              <a:t>23</a:t>
            </a:fld>
            <a:endParaRPr lang="en-US"/>
          </a:p>
        </p:txBody>
      </p:sp>
    </p:spTree>
    <p:extLst>
      <p:ext uri="{BB962C8B-B14F-4D97-AF65-F5344CB8AC3E}">
        <p14:creationId xmlns:p14="http://schemas.microsoft.com/office/powerpoint/2010/main" val="2106863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Figure 2‑4 Predicted VRC01 serum concentrations over time.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Panel A: Predicted VRC01 </a:t>
            </a:r>
            <a:r>
              <a:rPr lang="en-US" sz="1200" b="1" kern="1200" dirty="0" smtClean="0">
                <a:solidFill>
                  <a:srgbClr val="FF6600"/>
                </a:solidFill>
                <a:effectLst/>
                <a:latin typeface="+mn-lt"/>
                <a:ea typeface="+mn-ea"/>
                <a:cs typeface="+mn-cs"/>
              </a:rPr>
              <a:t>median s</a:t>
            </a:r>
            <a:r>
              <a:rPr lang="en-US" sz="1200" b="1" kern="1200" dirty="0" smtClean="0">
                <a:solidFill>
                  <a:schemeClr val="tx1"/>
                </a:solidFill>
                <a:effectLst/>
                <a:latin typeface="+mn-lt"/>
                <a:ea typeface="+mn-ea"/>
                <a:cs typeface="+mn-cs"/>
              </a:rPr>
              <a:t>erum concentration over time (solid lines) for 10 mg/kg IV infusions of VRC01 at Weeks 0, 8, 16, 24, 32, 40, 48, 56, 64, 72, with 95% confidence intervals (CI) (dashed lines). The shaded regions classify the serum concentration into high, medium, and low ranges based on the cut-points 10 and 50 mcg/</a:t>
            </a:r>
            <a:r>
              <a:rPr lang="en-US" sz="1200" b="1" kern="1200" dirty="0" err="1" smtClean="0">
                <a:solidFill>
                  <a:schemeClr val="tx1"/>
                </a:solidFill>
                <a:effectLst/>
                <a:latin typeface="+mn-lt"/>
                <a:ea typeface="+mn-ea"/>
                <a:cs typeface="+mn-cs"/>
              </a:rPr>
              <a:t>mL.</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Panel B: Predicted median VRC01 serum concentration over time for 30 mg/kg IV infusions of VRC01 at Weeks 0, 8, 16, 24, 32, 40, 48, 56, 64, 72. The shaded regions classify the serum concentration marker S(t) into high, medium, and low ranges based on the cut-points 10 and 50 mcg/</a:t>
            </a:r>
            <a:r>
              <a:rPr lang="en-US" sz="1200" b="1" kern="1200" dirty="0" err="1" smtClean="0">
                <a:solidFill>
                  <a:schemeClr val="tx1"/>
                </a:solidFill>
                <a:effectLst/>
                <a:latin typeface="+mn-lt"/>
                <a:ea typeface="+mn-ea"/>
                <a:cs typeface="+mn-cs"/>
              </a:rPr>
              <a:t>mL.</a:t>
            </a:r>
            <a:r>
              <a:rPr lang="en-US" sz="1200" b="1" kern="1200" dirty="0" smtClean="0">
                <a:solidFill>
                  <a:schemeClr val="tx1"/>
                </a:solidFill>
                <a:effectLst/>
                <a:latin typeface="+mn-lt"/>
                <a:ea typeface="+mn-ea"/>
                <a:cs typeface="+mn-cs"/>
              </a:rPr>
              <a:t> PYR = person-year at risk.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Based on in vitro neutralization studies and NHP challenge studies,</a:t>
            </a:r>
            <a:r>
              <a:rPr lang="en-US" sz="1200" b="1" kern="1200" baseline="0" dirty="0" smtClean="0">
                <a:solidFill>
                  <a:schemeClr val="tx1"/>
                </a:solidFill>
                <a:effectLst/>
                <a:latin typeface="+mn-lt"/>
                <a:ea typeface="+mn-ea"/>
                <a:cs typeface="+mn-cs"/>
              </a:rPr>
              <a:t> the expected trough levels of VRC01 are projected to be an order of magnitude higher than levels required to protect against majority of circulating of HIV 1 strains.</a:t>
            </a:r>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24</a:t>
            </a:fld>
            <a:endParaRPr lang="en-US"/>
          </a:p>
        </p:txBody>
      </p:sp>
    </p:spTree>
    <p:extLst>
      <p:ext uri="{BB962C8B-B14F-4D97-AF65-F5344CB8AC3E}">
        <p14:creationId xmlns:p14="http://schemas.microsoft.com/office/powerpoint/2010/main" val="7953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Purple – 30mg/kg group </a:t>
            </a:r>
          </a:p>
          <a:p>
            <a:r>
              <a:rPr lang="en-US" dirty="0" smtClean="0"/>
              <a:t>Green</a:t>
            </a:r>
            <a:r>
              <a:rPr lang="en-US" baseline="0" dirty="0" smtClean="0"/>
              <a:t> – 10mg/kg group</a:t>
            </a:r>
          </a:p>
          <a:p>
            <a:endParaRPr lang="en-US" baseline="0" dirty="0" smtClean="0"/>
          </a:p>
        </p:txBody>
      </p:sp>
      <p:sp>
        <p:nvSpPr>
          <p:cNvPr id="4" name="Slide Number Placeholder 3"/>
          <p:cNvSpPr>
            <a:spLocks noGrp="1"/>
          </p:cNvSpPr>
          <p:nvPr>
            <p:ph type="sldNum" sz="quarter" idx="10"/>
          </p:nvPr>
        </p:nvSpPr>
        <p:spPr/>
        <p:txBody>
          <a:bodyPr/>
          <a:lstStyle/>
          <a:p>
            <a:fld id="{FCE09502-91CB-40FB-BFC2-6C17CE670EA4}" type="slidenum">
              <a:rPr lang="en-US">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13097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26</a:t>
            </a:fld>
            <a:endParaRPr lang="en-US"/>
          </a:p>
        </p:txBody>
      </p:sp>
    </p:spTree>
    <p:extLst>
      <p:ext uri="{BB962C8B-B14F-4D97-AF65-F5344CB8AC3E}">
        <p14:creationId xmlns:p14="http://schemas.microsoft.com/office/powerpoint/2010/main" val="2761764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27</a:t>
            </a:fld>
            <a:endParaRPr lang="en-US"/>
          </a:p>
        </p:txBody>
      </p:sp>
    </p:spTree>
    <p:extLst>
      <p:ext uri="{BB962C8B-B14F-4D97-AF65-F5344CB8AC3E}">
        <p14:creationId xmlns:p14="http://schemas.microsoft.com/office/powerpoint/2010/main" val="1099355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28</a:t>
            </a:fld>
            <a:endParaRPr lang="bg-BG"/>
          </a:p>
        </p:txBody>
      </p:sp>
    </p:spTree>
    <p:extLst>
      <p:ext uri="{BB962C8B-B14F-4D97-AF65-F5344CB8AC3E}">
        <p14:creationId xmlns:p14="http://schemas.microsoft.com/office/powerpoint/2010/main" val="2069849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29</a:t>
            </a:fld>
            <a:endParaRPr lang="bg-BG"/>
          </a:p>
        </p:txBody>
      </p:sp>
    </p:spTree>
    <p:extLst>
      <p:ext uri="{BB962C8B-B14F-4D97-AF65-F5344CB8AC3E}">
        <p14:creationId xmlns:p14="http://schemas.microsoft.com/office/powerpoint/2010/main" val="47010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03DF147-BA98-2C44-ABEB-D19F6BAC82E1}" type="slidenum">
              <a:rPr lang="en-US" smtClean="0"/>
              <a:t>3</a:t>
            </a:fld>
            <a:endParaRPr lang="en-US"/>
          </a:p>
        </p:txBody>
      </p:sp>
    </p:spTree>
    <p:extLst>
      <p:ext uri="{BB962C8B-B14F-4D97-AF65-F5344CB8AC3E}">
        <p14:creationId xmlns:p14="http://schemas.microsoft.com/office/powerpoint/2010/main" val="1732374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30</a:t>
            </a:fld>
            <a:endParaRPr lang="bg-BG"/>
          </a:p>
        </p:txBody>
      </p:sp>
    </p:spTree>
    <p:extLst>
      <p:ext uri="{BB962C8B-B14F-4D97-AF65-F5344CB8AC3E}">
        <p14:creationId xmlns:p14="http://schemas.microsoft.com/office/powerpoint/2010/main" val="1995084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304800"/>
            <a:ext cx="4572000" cy="3429000"/>
          </a:xfrm>
        </p:spPr>
      </p:sp>
      <p:sp>
        <p:nvSpPr>
          <p:cNvPr id="3" name="Notes Placeholder 2"/>
          <p:cNvSpPr>
            <a:spLocks noGrp="1"/>
          </p:cNvSpPr>
          <p:nvPr>
            <p:ph type="body" idx="1"/>
          </p:nvPr>
        </p:nvSpPr>
        <p:spPr>
          <a:xfrm>
            <a:off x="457200" y="4038600"/>
            <a:ext cx="6096000" cy="4114800"/>
          </a:xfrm>
        </p:spPr>
        <p:txBody>
          <a:bodyPr/>
          <a:lstStyle/>
          <a:p>
            <a:endParaRPr lang="en-US" dirty="0"/>
          </a:p>
        </p:txBody>
      </p:sp>
      <p:sp>
        <p:nvSpPr>
          <p:cNvPr id="4" name="Slide Number Placeholder 3"/>
          <p:cNvSpPr>
            <a:spLocks noGrp="1"/>
          </p:cNvSpPr>
          <p:nvPr>
            <p:ph type="sldNum" sz="quarter" idx="10"/>
          </p:nvPr>
        </p:nvSpPr>
        <p:spPr/>
        <p:txBody>
          <a:bodyPr/>
          <a:lstStyle/>
          <a:p>
            <a:fld id="{3CA7A627-A54F-4576-AA6C-0BB3DF1EF077}" type="slidenum">
              <a:rPr lang="en-US" smtClean="0"/>
              <a:t>31</a:t>
            </a:fld>
            <a:endParaRPr lang="en-US"/>
          </a:p>
        </p:txBody>
      </p:sp>
    </p:spTree>
    <p:extLst>
      <p:ext uri="{BB962C8B-B14F-4D97-AF65-F5344CB8AC3E}">
        <p14:creationId xmlns:p14="http://schemas.microsoft.com/office/powerpoint/2010/main" val="380654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2"/>
                </a:solidFill>
                <a:latin typeface="Calibri" pitchFamily="34" charset="0"/>
              </a:rPr>
              <a:t>In HVTN 104/phase I study, each infusion visit was taking 4.5 hours; not feasible for a</a:t>
            </a:r>
            <a:r>
              <a:rPr lang="en-US" baseline="0" dirty="0" smtClean="0">
                <a:solidFill>
                  <a:schemeClr val="tx2"/>
                </a:solidFill>
                <a:latin typeface="Calibri" pitchFamily="34" charset="0"/>
              </a:rPr>
              <a:t> </a:t>
            </a:r>
            <a:r>
              <a:rPr lang="en-US" dirty="0" smtClean="0">
                <a:solidFill>
                  <a:schemeClr val="tx2"/>
                </a:solidFill>
                <a:latin typeface="Calibri" pitchFamily="34" charset="0"/>
              </a:rPr>
              <a:t>phase 2b study.</a:t>
            </a:r>
          </a:p>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32</a:t>
            </a:fld>
            <a:endParaRPr lang="en-US"/>
          </a:p>
        </p:txBody>
      </p:sp>
    </p:spTree>
    <p:extLst>
      <p:ext uri="{BB962C8B-B14F-4D97-AF65-F5344CB8AC3E}">
        <p14:creationId xmlns:p14="http://schemas.microsoft.com/office/powerpoint/2010/main" val="2055495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solidFill>
                <a:schemeClr val="tx2"/>
              </a:solidFill>
              <a:latin typeface="Calibri"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solidFill>
                <a:schemeClr val="tx2"/>
              </a:solidFill>
              <a:latin typeface="Calibri" pitchFamily="34" charset="0"/>
            </a:endParaRP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03DF147-BA98-2C44-ABEB-D19F6BAC82E1}" type="slidenum">
              <a:rPr lang="en-US" smtClean="0"/>
              <a:t>33</a:t>
            </a:fld>
            <a:endParaRPr lang="en-US"/>
          </a:p>
        </p:txBody>
      </p:sp>
    </p:spTree>
    <p:extLst>
      <p:ext uri="{BB962C8B-B14F-4D97-AF65-F5344CB8AC3E}">
        <p14:creationId xmlns:p14="http://schemas.microsoft.com/office/powerpoint/2010/main" val="2083800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34</a:t>
            </a:fld>
            <a:endParaRPr lang="en-US"/>
          </a:p>
        </p:txBody>
      </p:sp>
    </p:spTree>
    <p:extLst>
      <p:ext uri="{BB962C8B-B14F-4D97-AF65-F5344CB8AC3E}">
        <p14:creationId xmlns:p14="http://schemas.microsoft.com/office/powerpoint/2010/main" val="201831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3DF147-BA98-2C44-ABEB-D19F6BAC82E1}" type="slidenum">
              <a:rPr lang="en-US" smtClean="0"/>
              <a:t>35</a:t>
            </a:fld>
            <a:endParaRPr lang="en-US"/>
          </a:p>
        </p:txBody>
      </p:sp>
    </p:spTree>
    <p:extLst>
      <p:ext uri="{BB962C8B-B14F-4D97-AF65-F5344CB8AC3E}">
        <p14:creationId xmlns:p14="http://schemas.microsoft.com/office/powerpoint/2010/main" val="32151815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37</a:t>
            </a:fld>
            <a:endParaRPr lang="bg-BG"/>
          </a:p>
        </p:txBody>
      </p:sp>
    </p:spTree>
    <p:extLst>
      <p:ext uri="{BB962C8B-B14F-4D97-AF65-F5344CB8AC3E}">
        <p14:creationId xmlns:p14="http://schemas.microsoft.com/office/powerpoint/2010/main" val="4236381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4</a:t>
            </a:fld>
            <a:endParaRPr lang="bg-BG"/>
          </a:p>
        </p:txBody>
      </p:sp>
    </p:spTree>
    <p:extLst>
      <p:ext uri="{BB962C8B-B14F-4D97-AF65-F5344CB8AC3E}">
        <p14:creationId xmlns:p14="http://schemas.microsoft.com/office/powerpoint/2010/main" val="184976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5</a:t>
            </a:fld>
            <a:endParaRPr lang="bg-BG"/>
          </a:p>
        </p:txBody>
      </p:sp>
    </p:spTree>
    <p:extLst>
      <p:ext uri="{BB962C8B-B14F-4D97-AF65-F5344CB8AC3E}">
        <p14:creationId xmlns:p14="http://schemas.microsoft.com/office/powerpoint/2010/main" val="1851039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6</a:t>
            </a:fld>
            <a:endParaRPr lang="bg-BG"/>
          </a:p>
        </p:txBody>
      </p:sp>
    </p:spTree>
    <p:extLst>
      <p:ext uri="{BB962C8B-B14F-4D97-AF65-F5344CB8AC3E}">
        <p14:creationId xmlns:p14="http://schemas.microsoft.com/office/powerpoint/2010/main" val="3359089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a:t>
            </a:r>
            <a:r>
              <a:rPr lang="en-US" baseline="0" dirty="0" smtClean="0"/>
              <a:t> portion : </a:t>
            </a:r>
            <a:r>
              <a:rPr lang="en-US" dirty="0" smtClean="0"/>
              <a:t>VRC01 neutralizes HIV</a:t>
            </a:r>
            <a:r>
              <a:rPr lang="en-US" baseline="0" dirty="0" smtClean="0"/>
              <a:t> isolates from many different clades at a 50%  inhibitory concentration of &lt; 1mcg/ml compared to another antibody b12 which is much less neutralizing.</a:t>
            </a:r>
          </a:p>
          <a:p>
            <a:r>
              <a:rPr lang="en-US" baseline="0" dirty="0" smtClean="0"/>
              <a:t>Bottom portion: VRC 01 neutralized 91% of HIV isolates at an if IC 50 of &lt;50mcg/ml and 72% of isolates at IC50 of &lt; 1mcg/ml.</a:t>
            </a:r>
          </a:p>
          <a:p>
            <a:endParaRPr lang="en-US" baseline="0" dirty="0" smtClean="0"/>
          </a:p>
          <a:p>
            <a:r>
              <a:rPr lang="en-US" baseline="0" dirty="0" smtClean="0"/>
              <a:t>Geometric mean IC50  from all HIV isolates from all clades tested is .33mcg/ml</a:t>
            </a:r>
          </a:p>
          <a:p>
            <a:endParaRPr lang="en-US" baseline="0" dirty="0" smtClean="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7</a:t>
            </a:fld>
            <a:endParaRPr lang="bg-BG"/>
          </a:p>
        </p:txBody>
      </p:sp>
    </p:spTree>
    <p:extLst>
      <p:ext uri="{BB962C8B-B14F-4D97-AF65-F5344CB8AC3E}">
        <p14:creationId xmlns:p14="http://schemas.microsoft.com/office/powerpoint/2010/main" val="129110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8</a:t>
            </a:fld>
            <a:endParaRPr lang="bg-BG"/>
          </a:p>
        </p:txBody>
      </p:sp>
    </p:spTree>
    <p:extLst>
      <p:ext uri="{BB962C8B-B14F-4D97-AF65-F5344CB8AC3E}">
        <p14:creationId xmlns:p14="http://schemas.microsoft.com/office/powerpoint/2010/main" val="604010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EF2191-87D4-4AC0-A1CE-DE3B5ADA0783}" type="slidenum">
              <a:rPr lang="bg-BG" smtClean="0"/>
              <a:pPr>
                <a:defRPr/>
              </a:pPr>
              <a:t>9</a:t>
            </a:fld>
            <a:endParaRPr lang="bg-BG"/>
          </a:p>
        </p:txBody>
      </p:sp>
    </p:spTree>
    <p:extLst>
      <p:ext uri="{BB962C8B-B14F-4D97-AF65-F5344CB8AC3E}">
        <p14:creationId xmlns:p14="http://schemas.microsoft.com/office/powerpoint/2010/main" val="4031440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facebook.com/helpendhiv"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twitter.com/HelpEndHIV"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acebook.com/helpendhiv" TargetMode="External"/><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s://twitter.com/HelpEndHIV"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acebook.com/helpendhiv" TargetMode="Externa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twitter.com/HelpEndHIV"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facebook.com/helpendhiv" TargetMode="Externa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twitter.com/HelpEndHIV"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facebook.com/helpendhiv" TargetMode="External"/><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twitter.com/HelpEndHIV"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facebook.com/helpendhiv"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twitter.com/HelpEndHIV"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facebook.com/helpendhiv"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twitter.com/HelpEndHIV"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facebook.com/helpendhiv"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twitter.com/HelpEndHIV"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twitter.com/HelpEndHIV" TargetMode="External"/><Relationship Id="rId2" Type="http://schemas.openxmlformats.org/officeDocument/2006/relationships/hyperlink" Target="https://www.facebook.com/helpendhiv"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 collage">
    <p:spTree>
      <p:nvGrpSpPr>
        <p:cNvPr id="1" name=""/>
        <p:cNvGrpSpPr/>
        <p:nvPr/>
      </p:nvGrpSpPr>
      <p:grpSpPr>
        <a:xfrm>
          <a:off x="0" y="0"/>
          <a:ext cx="0" cy="0"/>
          <a:chOff x="0" y="0"/>
          <a:chExt cx="0" cy="0"/>
        </a:xfrm>
      </p:grpSpPr>
      <p:sp>
        <p:nvSpPr>
          <p:cNvPr id="10" name="Rectangle 9"/>
          <p:cNvSpPr/>
          <p:nvPr/>
        </p:nvSpPr>
        <p:spPr>
          <a:xfrm>
            <a:off x="1187450" y="2133600"/>
            <a:ext cx="6819900" cy="2808288"/>
          </a:xfrm>
          <a:prstGeom prst="rect">
            <a:avLst/>
          </a:prstGeom>
          <a:solidFill>
            <a:srgbClr val="DC3B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2"/>
              </a:solidFill>
            </a:endParaRPr>
          </a:p>
        </p:txBody>
      </p:sp>
      <p:pic>
        <p:nvPicPr>
          <p:cNvPr id="11"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77813"/>
            <a:ext cx="1196975" cy="73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Picture Placeholder 7"/>
          <p:cNvSpPr>
            <a:spLocks noGrp="1"/>
          </p:cNvSpPr>
          <p:nvPr>
            <p:ph type="pic" sz="quarter" idx="10"/>
          </p:nvPr>
        </p:nvSpPr>
        <p:spPr>
          <a:xfrm>
            <a:off x="1332181" y="2296816"/>
            <a:ext cx="2087905" cy="2501230"/>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dirty="0"/>
          </a:p>
        </p:txBody>
      </p:sp>
      <p:sp>
        <p:nvSpPr>
          <p:cNvPr id="41" name="Picture Placeholder 7"/>
          <p:cNvSpPr>
            <a:spLocks noGrp="1"/>
          </p:cNvSpPr>
          <p:nvPr>
            <p:ph type="pic" sz="quarter" idx="12"/>
          </p:nvPr>
        </p:nvSpPr>
        <p:spPr>
          <a:xfrm>
            <a:off x="3561830" y="22984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dirty="0"/>
          </a:p>
        </p:txBody>
      </p:sp>
      <p:sp>
        <p:nvSpPr>
          <p:cNvPr id="42" name="Picture Placeholder 7"/>
          <p:cNvSpPr>
            <a:spLocks noGrp="1"/>
          </p:cNvSpPr>
          <p:nvPr>
            <p:ph type="pic" sz="quarter" idx="13"/>
          </p:nvPr>
        </p:nvSpPr>
        <p:spPr>
          <a:xfrm>
            <a:off x="3561830" y="36268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a:p>
        </p:txBody>
      </p:sp>
      <p:sp>
        <p:nvSpPr>
          <p:cNvPr id="43" name="Picture Placeholder 7"/>
          <p:cNvSpPr>
            <a:spLocks noGrp="1"/>
          </p:cNvSpPr>
          <p:nvPr>
            <p:ph type="pic" sz="quarter" idx="14"/>
          </p:nvPr>
        </p:nvSpPr>
        <p:spPr>
          <a:xfrm>
            <a:off x="5783908" y="22984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a:p>
        </p:txBody>
      </p:sp>
      <p:sp>
        <p:nvSpPr>
          <p:cNvPr id="44" name="Picture Placeholder 7"/>
          <p:cNvSpPr>
            <a:spLocks noGrp="1"/>
          </p:cNvSpPr>
          <p:nvPr>
            <p:ph type="pic" sz="quarter" idx="15"/>
          </p:nvPr>
        </p:nvSpPr>
        <p:spPr>
          <a:xfrm>
            <a:off x="5783908" y="36268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a:p>
        </p:txBody>
      </p:sp>
      <p:sp>
        <p:nvSpPr>
          <p:cNvPr id="12" name="Date Placeholder 4"/>
          <p:cNvSpPr>
            <a:spLocks noGrp="1"/>
          </p:cNvSpPr>
          <p:nvPr>
            <p:ph type="dt" sz="half" idx="16"/>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13" name="Slide Number Placeholder 6"/>
          <p:cNvSpPr>
            <a:spLocks noGrp="1"/>
          </p:cNvSpPr>
          <p:nvPr>
            <p:ph type="sldNum" sz="quarter" idx="17"/>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E1936DBB-2E64-4598-8D8B-B6B0ED5CD01B}" type="slidenum">
              <a:rPr lang="en-US"/>
              <a:pPr>
                <a:defRPr/>
              </a:pPr>
              <a:t>‹#›</a:t>
            </a:fld>
            <a:endParaRPr lang="en-US" dirty="0"/>
          </a:p>
        </p:txBody>
      </p:sp>
      <p:sp>
        <p:nvSpPr>
          <p:cNvPr id="14" name="Rectangle 13">
            <a:hlinkClick r:id="rId3"/>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Rectangle 14">
            <a:hlinkClick r:id="rId4"/>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Title 1"/>
          <p:cNvSpPr>
            <a:spLocks noGrp="1"/>
          </p:cNvSpPr>
          <p:nvPr>
            <p:ph type="ctrTitle"/>
          </p:nvPr>
        </p:nvSpPr>
        <p:spPr>
          <a:xfrm>
            <a:off x="1403648" y="1261120"/>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sp>
        <p:nvSpPr>
          <p:cNvPr id="16" name="Subtitle 2"/>
          <p:cNvSpPr>
            <a:spLocks noGrp="1"/>
          </p:cNvSpPr>
          <p:nvPr>
            <p:ph type="subTitle" idx="1" hasCustomPrompt="1"/>
          </p:nvPr>
        </p:nvSpPr>
        <p:spPr>
          <a:xfrm>
            <a:off x="1086896" y="5633252"/>
            <a:ext cx="7066504" cy="579140"/>
          </a:xfrm>
          <a:prstGeom prst="rect">
            <a:avLst/>
          </a:prstGeom>
        </p:spPr>
        <p:txBody>
          <a:bodyPr/>
          <a:lstStyle>
            <a:lvl1pPr marL="0" indent="0" algn="l">
              <a:buNone/>
              <a:defRPr sz="1050" b="0" baseline="0">
                <a:solidFill>
                  <a:schemeClr val="bg2"/>
                </a:solidFill>
                <a:latin typeface="Franklin Gothic Book" panose="020B0503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Research reported in this publication was supported by the National Institute of Allergy And Infectious Diseases of the National Institutes of Health under Award Number UM1A1068614. The content is solely the responsibility of the authors and does not necessarily represent the official views of the National Institutes of Health. </a:t>
            </a:r>
            <a:endParaRPr lang="bg-BG" dirty="0"/>
          </a:p>
        </p:txBody>
      </p:sp>
    </p:spTree>
    <p:extLst>
      <p:ext uri="{BB962C8B-B14F-4D97-AF65-F5344CB8AC3E}">
        <p14:creationId xmlns:p14="http://schemas.microsoft.com/office/powerpoint/2010/main" val="287758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4"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C773BCFB-F5CA-4A62-BA61-3FDED4262A57}" type="slidenum">
              <a:rPr lang="en-US"/>
              <a:pPr>
                <a:defRPr/>
              </a:pPr>
              <a:t>‹#›</a:t>
            </a:fld>
            <a:endParaRPr lang="en-US" dirty="0"/>
          </a:p>
        </p:txBody>
      </p:sp>
      <p:sp>
        <p:nvSpPr>
          <p:cNvPr id="5" name="Title 1"/>
          <p:cNvSpPr>
            <a:spLocks noGrp="1"/>
          </p:cNvSpPr>
          <p:nvPr>
            <p:ph type="ctrTitle"/>
          </p:nvPr>
        </p:nvSpPr>
        <p:spPr>
          <a:xfrm>
            <a:off x="1403648" y="1337320"/>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58372" y="3124200"/>
            <a:ext cx="2027256" cy="1247669"/>
          </a:xfrm>
          <a:prstGeom prst="rect">
            <a:avLst/>
          </a:prstGeom>
        </p:spPr>
      </p:pic>
      <p:sp>
        <p:nvSpPr>
          <p:cNvPr id="6" name="Rectangle 5">
            <a:hlinkClick r:id="rId3"/>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hlinkClick r:id="rId4"/>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51354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Picture Slide">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0" y="0"/>
            <a:ext cx="9144000" cy="6165304"/>
          </a:xfrm>
          <a:prstGeom prst="rect">
            <a:avLst/>
          </a:prstGeom>
        </p:spPr>
        <p:txBody>
          <a:bodyPr rtlCol="0">
            <a:normAutofit/>
          </a:bodyPr>
          <a:lstStyle>
            <a:lvl1pPr marL="342900" indent="-342900">
              <a:defRPr lang="bg-BG" sz="3200" kern="1200" noProof="0" dirty="0">
                <a:solidFill>
                  <a:schemeClr val="bg2"/>
                </a:solidFill>
                <a:latin typeface="Franklin Gothic Demi" panose="020B0703020102020204" pitchFamily="34" charset="0"/>
                <a:ea typeface="+mn-ea"/>
                <a:cs typeface="+mn-cs"/>
              </a:defRPr>
            </a:lvl1pPr>
          </a:lstStyle>
          <a:p>
            <a:pPr marL="342900" lvl="0" indent="-342900" algn="l" rtl="0" eaLnBrk="1" fontAlgn="base" hangingPunct="1">
              <a:spcBef>
                <a:spcPct val="20000"/>
              </a:spcBef>
              <a:spcAft>
                <a:spcPct val="0"/>
              </a:spcAft>
              <a:buFont typeface="Arial" charset="0"/>
              <a:buChar char="•"/>
            </a:pPr>
            <a:r>
              <a:rPr lang="en-US" noProof="0" smtClean="0"/>
              <a:t>Click icon to add picture</a:t>
            </a:r>
            <a:endParaRPr lang="bg-BG" noProof="0" dirty="0"/>
          </a:p>
        </p:txBody>
      </p:sp>
      <p:sp>
        <p:nvSpPr>
          <p:cNvPr id="3" name="Date Placeholder 4"/>
          <p:cNvSpPr>
            <a:spLocks noGrp="1"/>
          </p:cNvSpPr>
          <p:nvPr>
            <p:ph type="dt" sz="half" idx="11"/>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4" name="Slide Number Placeholder 6"/>
          <p:cNvSpPr>
            <a:spLocks noGrp="1"/>
          </p:cNvSpPr>
          <p:nvPr>
            <p:ph type="sldNum" sz="quarter" idx="12"/>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8C108591-F2F9-40AD-A410-36AFAFDB4837}" type="slidenum">
              <a:rPr lang="en-US"/>
              <a:pPr>
                <a:defRPr/>
              </a:pPr>
              <a:t>‹#›</a:t>
            </a:fld>
            <a:endParaRPr lang="en-US" dirty="0"/>
          </a:p>
        </p:txBody>
      </p:sp>
      <p:sp>
        <p:nvSpPr>
          <p:cNvPr id="5" name="Rectangle 4">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Rectangle 5">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32146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2"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3"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B69A9E4F-1D52-42F0-A31F-399ACA6C861C}" type="slidenum">
              <a:rPr lang="en-US"/>
              <a:pPr>
                <a:defRPr/>
              </a:pPr>
              <a:t>‹#›</a:t>
            </a:fld>
            <a:endParaRPr lang="en-US" dirty="0"/>
          </a:p>
        </p:txBody>
      </p:sp>
      <p:sp>
        <p:nvSpPr>
          <p:cNvPr id="4" name="Rectangle 3">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Rectangle 4">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85454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a:prstGeom prst="rect">
            <a:avLst/>
          </a:prstGeom>
        </p:spPr>
        <p:txBody>
          <a:bodyPr>
            <a:normAutofit/>
          </a:bodyPr>
          <a:lstStyle>
            <a:lvl1pPr>
              <a:defRPr sz="2800">
                <a:latin typeface="+mj-l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normAutofit/>
          </a:bodyPr>
          <a:lstStyle>
            <a:lvl1pPr marL="342900" indent="-342900">
              <a:defRPr lang="en-US" sz="2800" kern="1200" dirty="0" smtClean="0">
                <a:solidFill>
                  <a:schemeClr val="tx1"/>
                </a:solidFill>
                <a:latin typeface="+mj-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lvl="0" indent="-342900" algn="l" rtl="0" eaLnBrk="1" fontAlgn="base" hangingPunct="1">
              <a:spcBef>
                <a:spcPct val="20000"/>
              </a:spcBef>
              <a:spcAft>
                <a:spcPct val="0"/>
              </a:spcAft>
              <a:buFont typeface="Arial" charset="0"/>
              <a:buChar char="•"/>
            </a:pPr>
            <a:r>
              <a:rPr lang="en-US" smtClean="0"/>
              <a:t>Click to edit Master text styles</a:t>
            </a:r>
          </a:p>
          <a:p>
            <a:pPr marL="342900" lvl="1" indent="-342900" algn="l" rtl="0" eaLnBrk="1" fontAlgn="base" hangingPunct="1">
              <a:spcBef>
                <a:spcPct val="20000"/>
              </a:spcBef>
              <a:spcAft>
                <a:spcPct val="0"/>
              </a:spcAft>
              <a:buFont typeface="Arial" charset="0"/>
              <a:buChar char="•"/>
            </a:pPr>
            <a:r>
              <a:rPr lang="en-US" smtClean="0"/>
              <a:t>Second level</a:t>
            </a:r>
          </a:p>
          <a:p>
            <a:pPr marL="342900" lvl="2" indent="-342900" algn="l" rtl="0" eaLnBrk="1" fontAlgn="base" hangingPunct="1">
              <a:spcBef>
                <a:spcPct val="20000"/>
              </a:spcBef>
              <a:spcAft>
                <a:spcPct val="0"/>
              </a:spcAft>
              <a:buFont typeface="Arial" charset="0"/>
              <a:buChar char="•"/>
            </a:pPr>
            <a:r>
              <a:rPr lang="en-US" smtClean="0"/>
              <a:t>Third level</a:t>
            </a:r>
          </a:p>
          <a:p>
            <a:pPr marL="342900" lvl="3" indent="-342900" algn="l" rtl="0" eaLnBrk="1" fontAlgn="base" hangingPunct="1">
              <a:spcBef>
                <a:spcPct val="20000"/>
              </a:spcBef>
              <a:spcAft>
                <a:spcPct val="0"/>
              </a:spcAft>
              <a:buFont typeface="Arial" charset="0"/>
              <a:buChar char="•"/>
            </a:pPr>
            <a:r>
              <a:rPr lang="en-US" smtClean="0"/>
              <a:t>Fourth level</a:t>
            </a:r>
          </a:p>
          <a:p>
            <a:pPr marL="342900" lvl="4" indent="-342900" algn="l" rtl="0" eaLnBrk="1" fontAlgn="base" hangingPunct="1">
              <a:spcBef>
                <a:spcPct val="20000"/>
              </a:spcBef>
              <a:spcAft>
                <a:spcPct val="0"/>
              </a:spcAft>
              <a:buFont typeface="Arial" charset="0"/>
              <a:buChar char="•"/>
            </a:pPr>
            <a:r>
              <a:rPr lang="en-US" smtClean="0"/>
              <a:t>Fifth level</a:t>
            </a:r>
            <a:endParaRPr lang="en-US" dirty="0"/>
          </a:p>
        </p:txBody>
      </p:sp>
      <p:sp>
        <p:nvSpPr>
          <p:cNvPr id="5"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6"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67BFE113-A474-4500-A60F-9CAAC80E152A}" type="slidenum">
              <a:rPr lang="en-US"/>
              <a:pPr>
                <a:defRPr/>
              </a:pPr>
              <a:t>‹#›</a:t>
            </a:fld>
            <a:endParaRPr lang="en-US" dirty="0"/>
          </a:p>
        </p:txBody>
      </p:sp>
      <p:sp>
        <p:nvSpPr>
          <p:cNvPr id="7" name="Title 1"/>
          <p:cNvSpPr>
            <a:spLocks noGrp="1"/>
          </p:cNvSpPr>
          <p:nvPr>
            <p:ph type="title"/>
          </p:nvPr>
        </p:nvSpPr>
        <p:spPr>
          <a:xfrm>
            <a:off x="457200" y="304800"/>
            <a:ext cx="8229600" cy="1143000"/>
          </a:xfrm>
          <a:prstGeom prst="rect">
            <a:avLst/>
          </a:prstGeom>
        </p:spPr>
        <p:txBody>
          <a:bodyPr anchor="ctr" anchorCtr="0">
            <a:normAutofit/>
          </a:bodyPr>
          <a:lstStyle>
            <a:lvl1pPr>
              <a:defRPr>
                <a:solidFill>
                  <a:schemeClr val="accent3"/>
                </a:solidFill>
              </a:defRPr>
            </a:lvl1pPr>
          </a:lstStyle>
          <a:p>
            <a:r>
              <a:rPr lang="en-US" smtClean="0"/>
              <a:t>Click to edit Master title style</a:t>
            </a:r>
            <a:endParaRPr lang="en-US" dirty="0"/>
          </a:p>
        </p:txBody>
      </p:sp>
      <p:sp>
        <p:nvSpPr>
          <p:cNvPr id="8" name="Rectangle 7">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76523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3"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46999916-15F3-4289-AEAD-06AD5D49F70C}" type="slidenum">
              <a:rPr lang="en-US"/>
              <a:pPr>
                <a:defRPr/>
              </a:pPr>
              <a:t>‹#›</a:t>
            </a:fld>
            <a:endParaRPr lang="en-US" dirty="0"/>
          </a:p>
        </p:txBody>
      </p:sp>
      <p:sp>
        <p:nvSpPr>
          <p:cNvPr id="4" name="Rectangle 3">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5" name="Rectangle 4">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4842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a:prstGeom prst="rect">
            <a:avLst/>
          </a:prstGeom>
        </p:spPr>
        <p:txBody>
          <a:bodyPr anchor="b">
            <a:normAutofit/>
          </a:bodyPr>
          <a:lstStyle>
            <a:lvl1pPr marL="0" indent="0">
              <a:buNone/>
              <a:defRPr sz="2400" b="0">
                <a:solidFill>
                  <a:srgbClr val="3589A5"/>
                </a:solidFill>
                <a:latin typeface="Franklin Gothic Medium"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normAutofit/>
          </a:bodyPr>
          <a:lstStyle>
            <a:lvl1pPr>
              <a:defRPr sz="2400">
                <a:latin typeface="Franklin Gothic Medium" panose="020B0603020102020204"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normAutofit/>
          </a:bodyPr>
          <a:lstStyle>
            <a:lvl1pPr marL="0" indent="0">
              <a:buNone/>
              <a:defRPr sz="2400" b="0">
                <a:solidFill>
                  <a:srgbClr val="3589A5"/>
                </a:solidFill>
                <a:latin typeface="Franklin Gothic Medium"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normAutofit/>
          </a:bodyPr>
          <a:lstStyle>
            <a:lvl1pPr>
              <a:defRPr sz="2400">
                <a:latin typeface="Franklin Gothic Medium" panose="020B0603020102020204"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8"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2FB06B61-9EB6-455C-959E-CF1731B5729C}" type="slidenum">
              <a:rPr lang="en-US"/>
              <a:pPr>
                <a:defRPr/>
              </a:pPr>
              <a:t>‹#›</a:t>
            </a:fld>
            <a:endParaRPr lang="en-US" dirty="0"/>
          </a:p>
        </p:txBody>
      </p:sp>
      <p:sp>
        <p:nvSpPr>
          <p:cNvPr id="9" name="Title 1"/>
          <p:cNvSpPr>
            <a:spLocks noGrp="1"/>
          </p:cNvSpPr>
          <p:nvPr>
            <p:ph type="title"/>
          </p:nvPr>
        </p:nvSpPr>
        <p:spPr>
          <a:xfrm>
            <a:off x="457200" y="304800"/>
            <a:ext cx="8229600" cy="1143000"/>
          </a:xfrm>
          <a:prstGeom prst="rect">
            <a:avLst/>
          </a:prstGeom>
        </p:spPr>
        <p:txBody>
          <a:bodyPr anchor="ctr" anchorCtr="0">
            <a:normAutofit/>
          </a:bodyPr>
          <a:lstStyle>
            <a:lvl1pPr>
              <a:defRPr>
                <a:solidFill>
                  <a:schemeClr val="accent3"/>
                </a:solidFill>
              </a:defRPr>
            </a:lvl1pPr>
          </a:lstStyle>
          <a:p>
            <a:r>
              <a:rPr lang="en-US" smtClean="0"/>
              <a:t>Click to edit Master title style</a:t>
            </a:r>
            <a:endParaRPr lang="en-US" dirty="0"/>
          </a:p>
        </p:txBody>
      </p:sp>
      <p:sp>
        <p:nvSpPr>
          <p:cNvPr id="10" name="Rectangle 9">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Rectangle 10">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54596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normAutofit/>
          </a:bodyPr>
          <a:lstStyle>
            <a:lvl1pPr algn="l">
              <a:defRPr sz="2200" b="0">
                <a:solidFill>
                  <a:srgbClr val="DC3B0F"/>
                </a:solidFill>
                <a:latin typeface="Franklin Gothic Medium" panose="020B06030201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a:prstGeom prst="rect">
            <a:avLst/>
          </a:prstGeom>
        </p:spPr>
        <p:txBody>
          <a:bodyPr>
            <a:normAutofit/>
          </a:bodyPr>
          <a:lstStyle>
            <a:lvl1pPr>
              <a:defRPr sz="3200">
                <a:solidFill>
                  <a:schemeClr val="accent3"/>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a:normAutofit/>
          </a:bodyPr>
          <a:lstStyle>
            <a:lvl1pPr marL="0" indent="0">
              <a:buNone/>
              <a:defRPr sz="1800">
                <a:latin typeface="Franklin Gothic Book" panose="020B05030201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6"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4B1AEB6B-5454-4AC1-B1DE-2A57E09D47A1}" type="slidenum">
              <a:rPr lang="en-US"/>
              <a:pPr>
                <a:defRPr/>
              </a:pPr>
              <a:t>‹#›</a:t>
            </a:fld>
            <a:endParaRPr lang="en-US" dirty="0"/>
          </a:p>
        </p:txBody>
      </p:sp>
      <p:sp>
        <p:nvSpPr>
          <p:cNvPr id="7" name="Rectangle 6">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53686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normAutofit/>
          </a:bodyPr>
          <a:lstStyle>
            <a:lvl1pPr algn="l">
              <a:defRPr sz="2400" b="0" spc="0" baseline="0">
                <a:solidFill>
                  <a:schemeClr val="accent3"/>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normAutofit/>
          </a:bodyPr>
          <a:lstStyle>
            <a:lvl1pPr marL="0" indent="0">
              <a:buNone/>
              <a:defRPr sz="1600" spc="20" baseline="0">
                <a:solidFill>
                  <a:srgbClr val="3589A5"/>
                </a:solidFill>
                <a:latin typeface="Franklin Gothic Medium" panose="020B06030201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6"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4806C459-DE0B-47EF-B220-84FBCD1AF849}" type="slidenum">
              <a:rPr lang="en-US"/>
              <a:pPr>
                <a:defRPr/>
              </a:pPr>
              <a:t>‹#›</a:t>
            </a:fld>
            <a:endParaRPr lang="en-US" dirty="0"/>
          </a:p>
        </p:txBody>
      </p:sp>
      <p:sp>
        <p:nvSpPr>
          <p:cNvPr id="7" name="Rectangle 6">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50171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a:prstGeom prst="rect">
            <a:avLst/>
          </a:prstGeom>
        </p:spPr>
        <p:txBody>
          <a:bodyPr>
            <a:normAutofit/>
          </a:bodyPr>
          <a:lstStyle>
            <a:lvl1pPr>
              <a:defRPr>
                <a:solidFill>
                  <a:schemeClr val="accent3"/>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5"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436E439F-81FA-441D-9660-CC5DD50B1909}" type="slidenum">
              <a:rPr lang="en-US"/>
              <a:pPr>
                <a:defRPr/>
              </a:pPr>
              <a:t>‹#›</a:t>
            </a:fld>
            <a:endParaRPr lang="en-US" dirty="0"/>
          </a:p>
        </p:txBody>
      </p:sp>
      <p:sp>
        <p:nvSpPr>
          <p:cNvPr id="6" name="Rectangle 5">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6230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normAutofit/>
          </a:bodyPr>
          <a:lstStyle>
            <a:lvl1pPr>
              <a:defRPr>
                <a:solidFill>
                  <a:schemeClr val="accent3"/>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normAutofit/>
          </a:bodyPr>
          <a:lstStyle>
            <a:lvl1pPr>
              <a:buClr>
                <a:srgbClr val="3589A5"/>
              </a:buClr>
              <a:defRPr/>
            </a:lvl1pPr>
            <a:lvl2pPr>
              <a:buClr>
                <a:srgbClr val="3589A5"/>
              </a:buClr>
              <a:defRPr/>
            </a:lvl2pPr>
            <a:lvl3pPr>
              <a:buClr>
                <a:srgbClr val="3589A5"/>
              </a:buClr>
              <a:defRPr/>
            </a:lvl3pPr>
            <a:lvl4pPr>
              <a:buClr>
                <a:srgbClr val="3589A5"/>
              </a:buClr>
              <a:defRPr/>
            </a:lvl4pPr>
            <a:lvl5pPr>
              <a:buClr>
                <a:srgbClr val="3589A5"/>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5"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D98A7F2E-3B97-49B8-B96C-8A1F57EEF789}" type="slidenum">
              <a:rPr lang="en-US"/>
              <a:pPr>
                <a:defRPr/>
              </a:pPr>
              <a:t>‹#›</a:t>
            </a:fld>
            <a:endParaRPr lang="en-US" dirty="0"/>
          </a:p>
        </p:txBody>
      </p:sp>
      <p:sp>
        <p:nvSpPr>
          <p:cNvPr id="6" name="Rectangle 5">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1793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a:prstGeom prst="rect">
            <a:avLst/>
          </a:prstGeom>
        </p:spPr>
        <p:txBody>
          <a:bodyPr anchor="ctr" anchorCtr="0"/>
          <a:lstStyle>
            <a:lvl1pPr>
              <a:defRPr>
                <a:solidFill>
                  <a:schemeClr val="accent3"/>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normAutofit/>
          </a:bodyPr>
          <a:lstStyle>
            <a:lvl1pPr>
              <a:spcBef>
                <a:spcPts val="600"/>
              </a:spcBef>
              <a:buClr>
                <a:srgbClr val="DC3B0F"/>
              </a:buClr>
              <a:defRPr>
                <a:solidFill>
                  <a:schemeClr val="accent3"/>
                </a:solidFill>
                <a:latin typeface="Franklin Gothic Book" panose="020B0503020102020204" pitchFamily="34" charset="0"/>
              </a:defRPr>
            </a:lvl1pPr>
            <a:lvl2pPr>
              <a:spcBef>
                <a:spcPts val="600"/>
              </a:spcBef>
              <a:buClr>
                <a:schemeClr val="bg2"/>
              </a:buClr>
              <a:defRPr/>
            </a:lvl2pPr>
            <a:lvl3pPr>
              <a:spcBef>
                <a:spcPts val="600"/>
              </a:spcBef>
              <a:buClr>
                <a:schemeClr val="bg2"/>
              </a:buClr>
              <a:defRPr/>
            </a:lvl3pPr>
            <a:lvl4pPr>
              <a:spcBef>
                <a:spcPts val="600"/>
              </a:spcBef>
              <a:buClr>
                <a:schemeClr val="accent4"/>
              </a:buClr>
              <a:defRPr/>
            </a:lvl4pPr>
            <a:lvl5pPr>
              <a:spcBef>
                <a:spcPts val="600"/>
              </a:spcBef>
              <a:buClr>
                <a:schemeClr val="accent6"/>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6"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B874E607-9A9D-4CA8-AF96-69CF1303CF0F}" type="slidenum">
              <a:rPr lang="en-US"/>
              <a:pPr>
                <a:defRPr/>
              </a:pPr>
              <a:t>‹#›</a:t>
            </a:fld>
            <a:endParaRPr lang="en-US" dirty="0"/>
          </a:p>
        </p:txBody>
      </p:sp>
      <p:sp>
        <p:nvSpPr>
          <p:cNvPr id="7" name="Rectangle 6">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5876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 collage">
    <p:spTree>
      <p:nvGrpSpPr>
        <p:cNvPr id="1" name=""/>
        <p:cNvGrpSpPr/>
        <p:nvPr/>
      </p:nvGrpSpPr>
      <p:grpSpPr>
        <a:xfrm>
          <a:off x="0" y="0"/>
          <a:ext cx="0" cy="0"/>
          <a:chOff x="0" y="0"/>
          <a:chExt cx="0" cy="0"/>
        </a:xfrm>
      </p:grpSpPr>
      <p:sp>
        <p:nvSpPr>
          <p:cNvPr id="10" name="Rectangle 9"/>
          <p:cNvSpPr/>
          <p:nvPr/>
        </p:nvSpPr>
        <p:spPr>
          <a:xfrm>
            <a:off x="1187450" y="2133600"/>
            <a:ext cx="6819900" cy="2808288"/>
          </a:xfrm>
          <a:prstGeom prst="rect">
            <a:avLst/>
          </a:prstGeom>
          <a:solidFill>
            <a:srgbClr val="DC3B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2"/>
              </a:solidFill>
            </a:endParaRPr>
          </a:p>
        </p:txBody>
      </p:sp>
      <p:sp>
        <p:nvSpPr>
          <p:cNvPr id="39" name="Picture Placeholder 7"/>
          <p:cNvSpPr>
            <a:spLocks noGrp="1"/>
          </p:cNvSpPr>
          <p:nvPr>
            <p:ph type="pic" sz="quarter" idx="10"/>
          </p:nvPr>
        </p:nvSpPr>
        <p:spPr>
          <a:xfrm>
            <a:off x="1332181" y="2296816"/>
            <a:ext cx="2087905" cy="2501230"/>
          </a:xfrm>
          <a:prstGeom prst="rect">
            <a:avLst/>
          </a:prstGeom>
        </p:spPr>
        <p:txBody>
          <a:bodyPr rtlCol="0">
            <a:normAutofit/>
          </a:bodyPr>
          <a:lstStyle>
            <a:lvl1pPr marL="0" indent="0">
              <a:buNone/>
              <a:defRPr sz="1600">
                <a:solidFill>
                  <a:schemeClr val="bg1"/>
                </a:solidFill>
              </a:defRPr>
            </a:lvl1pPr>
          </a:lstStyle>
          <a:p>
            <a:pPr lvl="0"/>
            <a:r>
              <a:rPr lang="en-US" noProof="0" dirty="0" smtClean="0"/>
              <a:t>Click icon to add picture</a:t>
            </a:r>
            <a:endParaRPr lang="bg-BG" noProof="0" dirty="0"/>
          </a:p>
        </p:txBody>
      </p:sp>
      <p:sp>
        <p:nvSpPr>
          <p:cNvPr id="41" name="Picture Placeholder 7"/>
          <p:cNvSpPr>
            <a:spLocks noGrp="1"/>
          </p:cNvSpPr>
          <p:nvPr>
            <p:ph type="pic" sz="quarter" idx="12"/>
          </p:nvPr>
        </p:nvSpPr>
        <p:spPr>
          <a:xfrm>
            <a:off x="3561830" y="22984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dirty="0"/>
          </a:p>
        </p:txBody>
      </p:sp>
      <p:sp>
        <p:nvSpPr>
          <p:cNvPr id="42" name="Picture Placeholder 7"/>
          <p:cNvSpPr>
            <a:spLocks noGrp="1"/>
          </p:cNvSpPr>
          <p:nvPr>
            <p:ph type="pic" sz="quarter" idx="13"/>
          </p:nvPr>
        </p:nvSpPr>
        <p:spPr>
          <a:xfrm>
            <a:off x="3561830" y="36268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a:p>
        </p:txBody>
      </p:sp>
      <p:sp>
        <p:nvSpPr>
          <p:cNvPr id="43" name="Picture Placeholder 7"/>
          <p:cNvSpPr>
            <a:spLocks noGrp="1"/>
          </p:cNvSpPr>
          <p:nvPr>
            <p:ph type="pic" sz="quarter" idx="14"/>
          </p:nvPr>
        </p:nvSpPr>
        <p:spPr>
          <a:xfrm>
            <a:off x="5783908" y="22984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a:p>
        </p:txBody>
      </p:sp>
      <p:sp>
        <p:nvSpPr>
          <p:cNvPr id="44" name="Picture Placeholder 7"/>
          <p:cNvSpPr>
            <a:spLocks noGrp="1"/>
          </p:cNvSpPr>
          <p:nvPr>
            <p:ph type="pic" sz="quarter" idx="15"/>
          </p:nvPr>
        </p:nvSpPr>
        <p:spPr>
          <a:xfrm>
            <a:off x="5783908" y="36268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a:p>
        </p:txBody>
      </p:sp>
      <p:sp>
        <p:nvSpPr>
          <p:cNvPr id="16" name="Title 1"/>
          <p:cNvSpPr>
            <a:spLocks noGrp="1"/>
          </p:cNvSpPr>
          <p:nvPr>
            <p:ph type="ctrTitle"/>
          </p:nvPr>
        </p:nvSpPr>
        <p:spPr>
          <a:xfrm>
            <a:off x="1403648" y="1261120"/>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sp>
        <p:nvSpPr>
          <p:cNvPr id="14"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15"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pic>
        <p:nvPicPr>
          <p:cNvPr id="19"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277813"/>
            <a:ext cx="1196975" cy="73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hlinkClick r:id="rId3"/>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ectangle 20">
            <a:hlinkClick r:id="rId4"/>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Subtitle 2"/>
          <p:cNvSpPr>
            <a:spLocks noGrp="1"/>
          </p:cNvSpPr>
          <p:nvPr>
            <p:ph type="subTitle" idx="1" hasCustomPrompt="1"/>
          </p:nvPr>
        </p:nvSpPr>
        <p:spPr>
          <a:xfrm>
            <a:off x="1086896" y="5633252"/>
            <a:ext cx="7066504" cy="579140"/>
          </a:xfrm>
          <a:prstGeom prst="rect">
            <a:avLst/>
          </a:prstGeom>
        </p:spPr>
        <p:txBody>
          <a:bodyPr/>
          <a:lstStyle>
            <a:lvl1pPr marL="0" indent="0" algn="l">
              <a:buNone/>
              <a:defRPr sz="1050" b="0" baseline="0">
                <a:solidFill>
                  <a:schemeClr val="bg2"/>
                </a:solidFill>
                <a:latin typeface="Franklin Gothic Book" panose="020B0503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Research reported in this publication was supported by the National Institute of Allergy And Infectious Diseases of the National Institutes of Health under Award Number UM1A1068614. The content is solely the responsibility of the authors and does not necessarily represent the official views of the National Institutes of Health. </a:t>
            </a:r>
            <a:endParaRPr lang="bg-BG" dirty="0"/>
          </a:p>
        </p:txBody>
      </p:sp>
      <p:sp>
        <p:nvSpPr>
          <p:cNvPr id="18" name="Subtitle 2"/>
          <p:cNvSpPr txBox="1">
            <a:spLocks/>
          </p:cNvSpPr>
          <p:nvPr userDrawn="1"/>
        </p:nvSpPr>
        <p:spPr bwMode="auto">
          <a:xfrm>
            <a:off x="1097504" y="5018088"/>
            <a:ext cx="7055896"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spcBef>
                <a:spcPct val="20000"/>
              </a:spcBef>
              <a:spcAft>
                <a:spcPct val="0"/>
              </a:spcAft>
              <a:buFont typeface="Arial" charset="0"/>
              <a:buNone/>
              <a:defRPr sz="1600" b="0" kern="1200">
                <a:solidFill>
                  <a:schemeClr val="tx2"/>
                </a:solidFill>
                <a:latin typeface="Franklin Gothic Book" panose="020B0503020102020204" pitchFamily="34" charset="0"/>
                <a:ea typeface="+mn-ea"/>
                <a:cs typeface="+mn-cs"/>
              </a:defRPr>
            </a:lvl1pPr>
            <a:lvl2pPr marL="457200" indent="0" algn="ctr" rtl="0" eaLnBrk="1" fontAlgn="base" hangingPunct="1">
              <a:spcBef>
                <a:spcPct val="20000"/>
              </a:spcBef>
              <a:spcAft>
                <a:spcPct val="0"/>
              </a:spcAft>
              <a:buClr>
                <a:schemeClr val="tx2"/>
              </a:buClr>
              <a:buFont typeface="Arial" charset="0"/>
              <a:buNone/>
              <a:defRPr sz="2800" kern="1200">
                <a:solidFill>
                  <a:schemeClr val="tx1">
                    <a:tint val="75000"/>
                  </a:schemeClr>
                </a:solidFill>
                <a:latin typeface="Franklin Gothic Book" panose="020B0503020102020204" pitchFamily="34" charset="0"/>
                <a:ea typeface="+mn-ea"/>
                <a:cs typeface="+mn-cs"/>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Franklin Gothic Book" panose="020B0503020102020204" pitchFamily="34" charset="0"/>
                <a:ea typeface="+mn-ea"/>
                <a:cs typeface="+mn-cs"/>
              </a:defRPr>
            </a:lvl3pPr>
            <a:lvl4pPr marL="1371600" indent="0" algn="ctr" rtl="0" eaLnBrk="1" fontAlgn="base" hangingPunct="1">
              <a:spcBef>
                <a:spcPct val="20000"/>
              </a:spcBef>
              <a:spcAft>
                <a:spcPct val="0"/>
              </a:spcAft>
              <a:buClr>
                <a:schemeClr val="tx2"/>
              </a:buClr>
              <a:buFont typeface="Arial" charset="0"/>
              <a:buNone/>
              <a:defRPr sz="2000" kern="1200">
                <a:solidFill>
                  <a:schemeClr val="tx1">
                    <a:tint val="75000"/>
                  </a:schemeClr>
                </a:solidFill>
                <a:latin typeface="Franklin Gothic Book" panose="020B0503020102020204" pitchFamily="34" charset="0"/>
                <a:ea typeface="+mn-ea"/>
                <a:cs typeface="+mn-cs"/>
              </a:defRPr>
            </a:lvl4pPr>
            <a:lvl5pPr marL="1828800" indent="0" algn="ctr" rtl="0" eaLnBrk="1" fontAlgn="base" hangingPunct="1">
              <a:spcBef>
                <a:spcPct val="20000"/>
              </a:spcBef>
              <a:spcAft>
                <a:spcPct val="0"/>
              </a:spcAft>
              <a:buClr>
                <a:schemeClr val="tx2"/>
              </a:buClr>
              <a:buFont typeface="Century Gothic" pitchFamily="34" charset="0"/>
              <a:buNone/>
              <a:defRPr sz="2000" kern="1200">
                <a:solidFill>
                  <a:schemeClr val="tx1">
                    <a:tint val="75000"/>
                  </a:schemeClr>
                </a:solidFill>
                <a:latin typeface="Franklin Gothic Book" panose="020B0503020102020204"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Click to edit Master subtitle style</a:t>
            </a:r>
            <a:endParaRPr lang="bg-BG" dirty="0"/>
          </a:p>
        </p:txBody>
      </p:sp>
    </p:spTree>
    <p:extLst>
      <p:ext uri="{BB962C8B-B14F-4D97-AF65-F5344CB8AC3E}">
        <p14:creationId xmlns:p14="http://schemas.microsoft.com/office/powerpoint/2010/main" val="1466541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Slide - collage">
    <p:spTree>
      <p:nvGrpSpPr>
        <p:cNvPr id="1" name=""/>
        <p:cNvGrpSpPr/>
        <p:nvPr/>
      </p:nvGrpSpPr>
      <p:grpSpPr>
        <a:xfrm>
          <a:off x="0" y="0"/>
          <a:ext cx="0" cy="0"/>
          <a:chOff x="0" y="0"/>
          <a:chExt cx="0" cy="0"/>
        </a:xfrm>
      </p:grpSpPr>
      <p:sp>
        <p:nvSpPr>
          <p:cNvPr id="14"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16"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pic>
        <p:nvPicPr>
          <p:cNvPr id="12"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277813"/>
            <a:ext cx="1196975" cy="73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hlinkClick r:id="rId3"/>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ectangle 12">
            <a:hlinkClick r:id="rId4"/>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Picture Placeholder 7"/>
          <p:cNvSpPr>
            <a:spLocks noGrp="1"/>
          </p:cNvSpPr>
          <p:nvPr>
            <p:ph type="pic" sz="quarter" idx="10"/>
          </p:nvPr>
        </p:nvSpPr>
        <p:spPr>
          <a:xfrm>
            <a:off x="1333808" y="2316947"/>
            <a:ext cx="6543405" cy="2521611"/>
          </a:xfrm>
          <a:prstGeom prst="rect">
            <a:avLst/>
          </a:prstGeom>
        </p:spPr>
        <p:txBody>
          <a:bodyPr rtlCol="0">
            <a:normAutofit/>
          </a:bodyPr>
          <a:lstStyle>
            <a:lvl1pPr marL="0" indent="0">
              <a:buNone/>
              <a:defRPr sz="1600">
                <a:solidFill>
                  <a:schemeClr val="bg2"/>
                </a:solidFill>
              </a:defRPr>
            </a:lvl1pPr>
          </a:lstStyle>
          <a:p>
            <a:pPr lvl="0"/>
            <a:r>
              <a:rPr lang="en-US" noProof="0" smtClean="0"/>
              <a:t>Click icon to add picture</a:t>
            </a:r>
            <a:endParaRPr lang="bg-BG" noProof="0" dirty="0"/>
          </a:p>
        </p:txBody>
      </p:sp>
      <p:sp>
        <p:nvSpPr>
          <p:cNvPr id="20" name="Title 1"/>
          <p:cNvSpPr>
            <a:spLocks noGrp="1"/>
          </p:cNvSpPr>
          <p:nvPr>
            <p:ph type="ctrTitle"/>
          </p:nvPr>
        </p:nvSpPr>
        <p:spPr>
          <a:xfrm>
            <a:off x="1403648" y="1261120"/>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sp>
        <p:nvSpPr>
          <p:cNvPr id="10" name="Subtitle 2"/>
          <p:cNvSpPr>
            <a:spLocks noGrp="1"/>
          </p:cNvSpPr>
          <p:nvPr>
            <p:ph type="subTitle" idx="1" hasCustomPrompt="1"/>
          </p:nvPr>
        </p:nvSpPr>
        <p:spPr>
          <a:xfrm>
            <a:off x="1086896" y="5633252"/>
            <a:ext cx="7066504" cy="579140"/>
          </a:xfrm>
          <a:prstGeom prst="rect">
            <a:avLst/>
          </a:prstGeom>
        </p:spPr>
        <p:txBody>
          <a:bodyPr/>
          <a:lstStyle>
            <a:lvl1pPr marL="0" indent="0" algn="l">
              <a:buNone/>
              <a:defRPr sz="1050" b="0" baseline="0">
                <a:solidFill>
                  <a:schemeClr val="bg2"/>
                </a:solidFill>
                <a:latin typeface="Franklin Gothic Book" panose="020B0503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Research reported in this publication was supported by the National Institute of Allergy And Infectious Diseases of the National Institutes of Health under Award Number UM1A1068614. The content is solely the responsibility of the authors and does not necessarily represent the official views of the National Institutes of Health. </a:t>
            </a:r>
            <a:endParaRPr lang="bg-BG" dirty="0"/>
          </a:p>
        </p:txBody>
      </p:sp>
      <p:sp>
        <p:nvSpPr>
          <p:cNvPr id="15" name="Subtitle 2"/>
          <p:cNvSpPr txBox="1">
            <a:spLocks/>
          </p:cNvSpPr>
          <p:nvPr userDrawn="1"/>
        </p:nvSpPr>
        <p:spPr bwMode="auto">
          <a:xfrm>
            <a:off x="1097504" y="5018088"/>
            <a:ext cx="7055896"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spcBef>
                <a:spcPct val="20000"/>
              </a:spcBef>
              <a:spcAft>
                <a:spcPct val="0"/>
              </a:spcAft>
              <a:buFont typeface="Arial" charset="0"/>
              <a:buNone/>
              <a:defRPr sz="1600" b="0" kern="1200">
                <a:solidFill>
                  <a:schemeClr val="tx2"/>
                </a:solidFill>
                <a:latin typeface="Franklin Gothic Book" panose="020B0503020102020204" pitchFamily="34" charset="0"/>
                <a:ea typeface="+mn-ea"/>
                <a:cs typeface="+mn-cs"/>
              </a:defRPr>
            </a:lvl1pPr>
            <a:lvl2pPr marL="457200" indent="0" algn="ctr" rtl="0" eaLnBrk="1" fontAlgn="base" hangingPunct="1">
              <a:spcBef>
                <a:spcPct val="20000"/>
              </a:spcBef>
              <a:spcAft>
                <a:spcPct val="0"/>
              </a:spcAft>
              <a:buClr>
                <a:schemeClr val="tx2"/>
              </a:buClr>
              <a:buFont typeface="Arial" charset="0"/>
              <a:buNone/>
              <a:defRPr sz="2800" kern="1200">
                <a:solidFill>
                  <a:schemeClr val="tx1">
                    <a:tint val="75000"/>
                  </a:schemeClr>
                </a:solidFill>
                <a:latin typeface="Franklin Gothic Book" panose="020B0503020102020204" pitchFamily="34" charset="0"/>
                <a:ea typeface="+mn-ea"/>
                <a:cs typeface="+mn-cs"/>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Franklin Gothic Book" panose="020B0503020102020204" pitchFamily="34" charset="0"/>
                <a:ea typeface="+mn-ea"/>
                <a:cs typeface="+mn-cs"/>
              </a:defRPr>
            </a:lvl3pPr>
            <a:lvl4pPr marL="1371600" indent="0" algn="ctr" rtl="0" eaLnBrk="1" fontAlgn="base" hangingPunct="1">
              <a:spcBef>
                <a:spcPct val="20000"/>
              </a:spcBef>
              <a:spcAft>
                <a:spcPct val="0"/>
              </a:spcAft>
              <a:buClr>
                <a:schemeClr val="tx2"/>
              </a:buClr>
              <a:buFont typeface="Arial" charset="0"/>
              <a:buNone/>
              <a:defRPr sz="2000" kern="1200">
                <a:solidFill>
                  <a:schemeClr val="tx1">
                    <a:tint val="75000"/>
                  </a:schemeClr>
                </a:solidFill>
                <a:latin typeface="Franklin Gothic Book" panose="020B0503020102020204" pitchFamily="34" charset="0"/>
                <a:ea typeface="+mn-ea"/>
                <a:cs typeface="+mn-cs"/>
              </a:defRPr>
            </a:lvl4pPr>
            <a:lvl5pPr marL="1828800" indent="0" algn="ctr" rtl="0" eaLnBrk="1" fontAlgn="base" hangingPunct="1">
              <a:spcBef>
                <a:spcPct val="20000"/>
              </a:spcBef>
              <a:spcAft>
                <a:spcPct val="0"/>
              </a:spcAft>
              <a:buClr>
                <a:schemeClr val="tx2"/>
              </a:buClr>
              <a:buFont typeface="Century Gothic" pitchFamily="34" charset="0"/>
              <a:buNone/>
              <a:defRPr sz="2000" kern="1200">
                <a:solidFill>
                  <a:schemeClr val="tx1">
                    <a:tint val="75000"/>
                  </a:schemeClr>
                </a:solidFill>
                <a:latin typeface="Franklin Gothic Book" panose="020B0503020102020204"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Click to edit Master subtitle style</a:t>
            </a:r>
            <a:endParaRPr lang="bg-BG" dirty="0"/>
          </a:p>
        </p:txBody>
      </p:sp>
    </p:spTree>
    <p:extLst>
      <p:ext uri="{BB962C8B-B14F-4D97-AF65-F5344CB8AC3E}">
        <p14:creationId xmlns:p14="http://schemas.microsoft.com/office/powerpoint/2010/main" val="2187135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a:prstGeom prst="rect">
            <a:avLst/>
          </a:prstGeom>
        </p:spPr>
        <p:txBody>
          <a:bodyPr anchor="ctr" anchorCtr="0"/>
          <a:lstStyle>
            <a:lvl1pPr>
              <a:defRPr>
                <a:solidFill>
                  <a:schemeClr val="accent3"/>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buClr>
                <a:srgbClr val="3589A5"/>
              </a:buClr>
              <a:defRPr>
                <a:solidFill>
                  <a:schemeClr val="accent3"/>
                </a:solidFill>
                <a:latin typeface="Franklin Gothic Book" panose="020B0503020102020204" pitchFamily="34" charset="0"/>
              </a:defRPr>
            </a:lvl1pPr>
            <a:lvl2pPr>
              <a:buClr>
                <a:srgbClr val="3589A5"/>
              </a:buClr>
              <a:defRPr/>
            </a:lvl2pPr>
            <a:lvl3pPr>
              <a:buClr>
                <a:srgbClr val="3589A5"/>
              </a:buClr>
              <a:defRPr/>
            </a:lvl3pPr>
            <a:lvl4pPr>
              <a:buClr>
                <a:srgbClr val="3589A5"/>
              </a:buClr>
              <a:defRPr/>
            </a:lvl4pPr>
            <a:lvl5pPr>
              <a:buClr>
                <a:srgbClr val="3589A5"/>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8"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6" name="Rectangle 5">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072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Slide">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0" y="0"/>
            <a:ext cx="4355976" cy="6165304"/>
          </a:xfrm>
          <a:prstGeom prst="rect">
            <a:avLst/>
          </a:prstGeom>
        </p:spPr>
        <p:txBody>
          <a:bodyPr rtlCol="0">
            <a:normAutofit/>
          </a:bodyPr>
          <a:lstStyle>
            <a:lvl1pPr marL="0" indent="0">
              <a:buNone/>
              <a:defRPr sz="2800"/>
            </a:lvl1pPr>
          </a:lstStyle>
          <a:p>
            <a:pPr lvl="0"/>
            <a:r>
              <a:rPr lang="en-US" noProof="0" dirty="0" smtClean="0"/>
              <a:t>Click icon to add picture</a:t>
            </a:r>
            <a:endParaRPr lang="bg-BG" noProof="0" dirty="0"/>
          </a:p>
        </p:txBody>
      </p:sp>
      <p:sp>
        <p:nvSpPr>
          <p:cNvPr id="8" name="Title 1"/>
          <p:cNvSpPr>
            <a:spLocks noGrp="1"/>
          </p:cNvSpPr>
          <p:nvPr>
            <p:ph type="ctrTitle"/>
          </p:nvPr>
        </p:nvSpPr>
        <p:spPr>
          <a:xfrm>
            <a:off x="4573116" y="200794"/>
            <a:ext cx="4378530" cy="720080"/>
          </a:xfrm>
          <a:prstGeom prst="rect">
            <a:avLst/>
          </a:prstGeom>
        </p:spPr>
        <p:txBody>
          <a:bodyPr anchor="ctr" anchorCtr="0">
            <a:normAutofit/>
          </a:bodyPr>
          <a:lstStyle>
            <a:lvl1pPr>
              <a:defRPr sz="3600" baseline="0">
                <a:solidFill>
                  <a:schemeClr val="accent3"/>
                </a:solidFill>
              </a:defRPr>
            </a:lvl1pPr>
          </a:lstStyle>
          <a:p>
            <a:r>
              <a:rPr lang="en-US" dirty="0" smtClean="0"/>
              <a:t>Click to edit Master title style</a:t>
            </a:r>
            <a:endParaRPr lang="bg-BG" dirty="0"/>
          </a:p>
        </p:txBody>
      </p:sp>
      <p:sp>
        <p:nvSpPr>
          <p:cNvPr id="9" name="Subtitle 2"/>
          <p:cNvSpPr>
            <a:spLocks noGrp="1"/>
          </p:cNvSpPr>
          <p:nvPr>
            <p:ph type="subTitle" idx="1"/>
          </p:nvPr>
        </p:nvSpPr>
        <p:spPr>
          <a:xfrm>
            <a:off x="4573115" y="1223020"/>
            <a:ext cx="4378531" cy="4949180"/>
          </a:xfrm>
          <a:prstGeom prst="rect">
            <a:avLst/>
          </a:prstGeom>
        </p:spPr>
        <p:txBody>
          <a:bodyPr rtlCol="0">
            <a:normAutofit/>
          </a:bodyPr>
          <a:lstStyle>
            <a:lvl1pPr>
              <a:defRPr lang="bg-BG" sz="2400" b="0" dirty="0">
                <a:solidFill>
                  <a:schemeClr val="tx2"/>
                </a:solidFill>
                <a:latin typeface="Franklin Gothic Book" panose="020B0503020102020204" pitchFamily="34" charset="0"/>
              </a:defRPr>
            </a:lvl1pPr>
          </a:lstStyle>
          <a:p>
            <a:pPr lvl="0"/>
            <a:r>
              <a:rPr lang="en-US" dirty="0" smtClean="0"/>
              <a:t>Click to edit Master subtitle style</a:t>
            </a:r>
            <a:endParaRPr lang="bg-BG" dirty="0"/>
          </a:p>
        </p:txBody>
      </p:sp>
      <p:sp>
        <p:nvSpPr>
          <p:cNvPr id="10"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11"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12" name="Rectangle 11">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ectangle 12">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19444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Picture Placeholder 7"/>
          <p:cNvSpPr>
            <a:spLocks noGrp="1"/>
          </p:cNvSpPr>
          <p:nvPr>
            <p:ph type="pic" sz="quarter" idx="10"/>
          </p:nvPr>
        </p:nvSpPr>
        <p:spPr>
          <a:xfrm>
            <a:off x="0" y="0"/>
            <a:ext cx="9144000" cy="6217404"/>
          </a:xfrm>
          <a:prstGeom prst="rect">
            <a:avLst/>
          </a:prstGeom>
        </p:spPr>
        <p:txBody>
          <a:bodyPr rtlCol="0">
            <a:normAutofit/>
          </a:bodyPr>
          <a:lstStyle>
            <a:lvl1pPr>
              <a:defRPr lang="bg-BG" sz="3200" kern="1200" noProof="0" dirty="0">
                <a:solidFill>
                  <a:schemeClr val="bg2"/>
                </a:solidFill>
                <a:latin typeface="Franklin Gothic Demi" panose="020B0703020102020204" pitchFamily="34" charset="0"/>
                <a:ea typeface="+mn-ea"/>
                <a:cs typeface="+mn-cs"/>
              </a:defRPr>
            </a:lvl1pPr>
          </a:lstStyle>
          <a:p>
            <a:pPr lvl="0"/>
            <a:r>
              <a:rPr lang="en-US" noProof="0" dirty="0" smtClean="0"/>
              <a:t>Click icon to add picture</a:t>
            </a:r>
            <a:endParaRPr lang="bg-BG" noProof="0" dirty="0"/>
          </a:p>
        </p:txBody>
      </p:sp>
      <p:sp>
        <p:nvSpPr>
          <p:cNvPr id="2" name="Title 1"/>
          <p:cNvSpPr>
            <a:spLocks noGrp="1"/>
          </p:cNvSpPr>
          <p:nvPr>
            <p:ph type="title"/>
          </p:nvPr>
        </p:nvSpPr>
        <p:spPr>
          <a:xfrm>
            <a:off x="0" y="4856181"/>
            <a:ext cx="9144000" cy="1362075"/>
          </a:xfrm>
          <a:prstGeom prst="rect">
            <a:avLst/>
          </a:prstGeom>
          <a:solidFill>
            <a:srgbClr val="202020">
              <a:alpha val="80000"/>
            </a:srgbClr>
          </a:solidFill>
        </p:spPr>
        <p:txBody>
          <a:bodyPr anchor="t"/>
          <a:lstStyle>
            <a:lvl1pPr marL="914400" algn="l">
              <a:defRPr sz="3600" b="0" cap="all" spc="50" baseline="0">
                <a:solidFill>
                  <a:srgbClr val="8EC8DA"/>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4094305"/>
            <a:ext cx="9144000" cy="761876"/>
          </a:xfrm>
          <a:prstGeom prst="rect">
            <a:avLst/>
          </a:prstGeom>
          <a:solidFill>
            <a:srgbClr val="202020">
              <a:alpha val="80000"/>
            </a:srgbClr>
          </a:solidFill>
        </p:spPr>
        <p:txBody>
          <a:bodyPr anchor="b"/>
          <a:lstStyle>
            <a:lvl1pPr marL="914400" indent="0">
              <a:buNone/>
              <a:defRPr sz="2000">
                <a:solidFill>
                  <a:srgbClr val="F2F0E6"/>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8"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9" name="Rectangle 8">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06115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 collage">
    <p:spTree>
      <p:nvGrpSpPr>
        <p:cNvPr id="1" name=""/>
        <p:cNvGrpSpPr/>
        <p:nvPr/>
      </p:nvGrpSpPr>
      <p:grpSpPr>
        <a:xfrm>
          <a:off x="0" y="0"/>
          <a:ext cx="0" cy="0"/>
          <a:chOff x="0" y="0"/>
          <a:chExt cx="0" cy="0"/>
        </a:xfrm>
      </p:grpSpPr>
      <p:sp>
        <p:nvSpPr>
          <p:cNvPr id="10" name="Rectangle 9"/>
          <p:cNvSpPr/>
          <p:nvPr/>
        </p:nvSpPr>
        <p:spPr>
          <a:xfrm>
            <a:off x="1187450" y="2133600"/>
            <a:ext cx="6819900" cy="2808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2"/>
              </a:solidFill>
            </a:endParaRPr>
          </a:p>
        </p:txBody>
      </p:sp>
      <p:sp>
        <p:nvSpPr>
          <p:cNvPr id="39" name="Picture Placeholder 7"/>
          <p:cNvSpPr>
            <a:spLocks noGrp="1"/>
          </p:cNvSpPr>
          <p:nvPr>
            <p:ph type="pic" sz="quarter" idx="10"/>
          </p:nvPr>
        </p:nvSpPr>
        <p:spPr>
          <a:xfrm>
            <a:off x="1332181" y="2296816"/>
            <a:ext cx="2087905" cy="2501230"/>
          </a:xfrm>
          <a:prstGeom prst="rect">
            <a:avLst/>
          </a:prstGeom>
        </p:spPr>
        <p:txBody>
          <a:bodyPr rtlCol="0">
            <a:normAutofit/>
          </a:bodyPr>
          <a:lstStyle>
            <a:lvl1pPr marL="0" indent="0">
              <a:buNone/>
              <a:defRPr sz="1600">
                <a:solidFill>
                  <a:schemeClr val="bg1"/>
                </a:solidFill>
              </a:defRPr>
            </a:lvl1pPr>
          </a:lstStyle>
          <a:p>
            <a:pPr lvl="0"/>
            <a:r>
              <a:rPr lang="en-US" noProof="0" dirty="0" smtClean="0"/>
              <a:t>Click icon to add picture</a:t>
            </a:r>
            <a:endParaRPr lang="bg-BG" noProof="0" dirty="0"/>
          </a:p>
        </p:txBody>
      </p:sp>
      <p:sp>
        <p:nvSpPr>
          <p:cNvPr id="41" name="Picture Placeholder 7"/>
          <p:cNvSpPr>
            <a:spLocks noGrp="1"/>
          </p:cNvSpPr>
          <p:nvPr>
            <p:ph type="pic" sz="quarter" idx="12"/>
          </p:nvPr>
        </p:nvSpPr>
        <p:spPr>
          <a:xfrm>
            <a:off x="3561830" y="22984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dirty="0" smtClean="0"/>
              <a:t>Click icon to add picture</a:t>
            </a:r>
            <a:endParaRPr lang="bg-BG" noProof="0" dirty="0"/>
          </a:p>
        </p:txBody>
      </p:sp>
      <p:sp>
        <p:nvSpPr>
          <p:cNvPr id="42" name="Picture Placeholder 7"/>
          <p:cNvSpPr>
            <a:spLocks noGrp="1"/>
          </p:cNvSpPr>
          <p:nvPr>
            <p:ph type="pic" sz="quarter" idx="13"/>
          </p:nvPr>
        </p:nvSpPr>
        <p:spPr>
          <a:xfrm>
            <a:off x="3561830" y="36268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dirty="0" smtClean="0"/>
              <a:t>Click icon to add picture</a:t>
            </a:r>
            <a:endParaRPr lang="bg-BG" noProof="0" dirty="0"/>
          </a:p>
        </p:txBody>
      </p:sp>
      <p:sp>
        <p:nvSpPr>
          <p:cNvPr id="43" name="Picture Placeholder 7"/>
          <p:cNvSpPr>
            <a:spLocks noGrp="1"/>
          </p:cNvSpPr>
          <p:nvPr>
            <p:ph type="pic" sz="quarter" idx="14"/>
          </p:nvPr>
        </p:nvSpPr>
        <p:spPr>
          <a:xfrm>
            <a:off x="5783908" y="22984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dirty="0" smtClean="0"/>
              <a:t>Click icon to add picture</a:t>
            </a:r>
            <a:endParaRPr lang="bg-BG" noProof="0" dirty="0"/>
          </a:p>
        </p:txBody>
      </p:sp>
      <p:sp>
        <p:nvSpPr>
          <p:cNvPr id="44" name="Picture Placeholder 7"/>
          <p:cNvSpPr>
            <a:spLocks noGrp="1"/>
          </p:cNvSpPr>
          <p:nvPr>
            <p:ph type="pic" sz="quarter" idx="15"/>
          </p:nvPr>
        </p:nvSpPr>
        <p:spPr>
          <a:xfrm>
            <a:off x="5783908" y="36268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a:p>
        </p:txBody>
      </p:sp>
      <p:sp>
        <p:nvSpPr>
          <p:cNvPr id="14"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16"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pic>
        <p:nvPicPr>
          <p:cNvPr id="18"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277813"/>
            <a:ext cx="1196975" cy="73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hlinkClick r:id="rId3"/>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1" name="Rectangle 20">
            <a:hlinkClick r:id="rId4"/>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itle 1"/>
          <p:cNvSpPr>
            <a:spLocks noGrp="1"/>
          </p:cNvSpPr>
          <p:nvPr>
            <p:ph type="ctrTitle"/>
          </p:nvPr>
        </p:nvSpPr>
        <p:spPr>
          <a:xfrm>
            <a:off x="1403648" y="1261120"/>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sp>
        <p:nvSpPr>
          <p:cNvPr id="15" name="Subtitle 2"/>
          <p:cNvSpPr>
            <a:spLocks noGrp="1"/>
          </p:cNvSpPr>
          <p:nvPr>
            <p:ph type="subTitle" idx="1" hasCustomPrompt="1"/>
          </p:nvPr>
        </p:nvSpPr>
        <p:spPr>
          <a:xfrm>
            <a:off x="1086896" y="5633252"/>
            <a:ext cx="7066504" cy="579140"/>
          </a:xfrm>
          <a:prstGeom prst="rect">
            <a:avLst/>
          </a:prstGeom>
        </p:spPr>
        <p:txBody>
          <a:bodyPr/>
          <a:lstStyle>
            <a:lvl1pPr marL="0" indent="0" algn="l">
              <a:buNone/>
              <a:defRPr sz="1050" b="0" baseline="0">
                <a:solidFill>
                  <a:schemeClr val="bg2"/>
                </a:solidFill>
                <a:latin typeface="Franklin Gothic Book" panose="020B0503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Research reported in this publication was supported by the National Institute of Allergy And Infectious Diseases of the National Institutes of Health under Award Number UM1A1068614. The content is solely the responsibility of the authors and does not necessarily represent the official views of the National Institutes of Health. </a:t>
            </a:r>
            <a:endParaRPr lang="bg-BG" dirty="0"/>
          </a:p>
        </p:txBody>
      </p:sp>
      <p:sp>
        <p:nvSpPr>
          <p:cNvPr id="17" name="Subtitle 2"/>
          <p:cNvSpPr txBox="1">
            <a:spLocks/>
          </p:cNvSpPr>
          <p:nvPr userDrawn="1"/>
        </p:nvSpPr>
        <p:spPr bwMode="auto">
          <a:xfrm>
            <a:off x="1097504" y="5018088"/>
            <a:ext cx="7055896"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spcBef>
                <a:spcPct val="20000"/>
              </a:spcBef>
              <a:spcAft>
                <a:spcPct val="0"/>
              </a:spcAft>
              <a:buFont typeface="Arial" charset="0"/>
              <a:buNone/>
              <a:defRPr sz="1600" b="0" kern="1200">
                <a:solidFill>
                  <a:schemeClr val="tx2"/>
                </a:solidFill>
                <a:latin typeface="Franklin Gothic Book" panose="020B0503020102020204" pitchFamily="34" charset="0"/>
                <a:ea typeface="+mn-ea"/>
                <a:cs typeface="+mn-cs"/>
              </a:defRPr>
            </a:lvl1pPr>
            <a:lvl2pPr marL="457200" indent="0" algn="ctr" rtl="0" eaLnBrk="1" fontAlgn="base" hangingPunct="1">
              <a:spcBef>
                <a:spcPct val="20000"/>
              </a:spcBef>
              <a:spcAft>
                <a:spcPct val="0"/>
              </a:spcAft>
              <a:buClr>
                <a:schemeClr val="tx2"/>
              </a:buClr>
              <a:buFont typeface="Arial" charset="0"/>
              <a:buNone/>
              <a:defRPr sz="2800" kern="1200">
                <a:solidFill>
                  <a:schemeClr val="tx1">
                    <a:tint val="75000"/>
                  </a:schemeClr>
                </a:solidFill>
                <a:latin typeface="Franklin Gothic Book" panose="020B0503020102020204" pitchFamily="34" charset="0"/>
                <a:ea typeface="+mn-ea"/>
                <a:cs typeface="+mn-cs"/>
              </a:defRPr>
            </a:lvl2pPr>
            <a:lvl3pPr marL="914400" indent="0" algn="ctr" rtl="0" eaLnBrk="1" fontAlgn="base" hangingPunct="1">
              <a:spcBef>
                <a:spcPct val="20000"/>
              </a:spcBef>
              <a:spcAft>
                <a:spcPct val="0"/>
              </a:spcAft>
              <a:buFont typeface="Arial" charset="0"/>
              <a:buNone/>
              <a:defRPr sz="2400" kern="1200">
                <a:solidFill>
                  <a:schemeClr val="tx1">
                    <a:tint val="75000"/>
                  </a:schemeClr>
                </a:solidFill>
                <a:latin typeface="Franklin Gothic Book" panose="020B0503020102020204" pitchFamily="34" charset="0"/>
                <a:ea typeface="+mn-ea"/>
                <a:cs typeface="+mn-cs"/>
              </a:defRPr>
            </a:lvl3pPr>
            <a:lvl4pPr marL="1371600" indent="0" algn="ctr" rtl="0" eaLnBrk="1" fontAlgn="base" hangingPunct="1">
              <a:spcBef>
                <a:spcPct val="20000"/>
              </a:spcBef>
              <a:spcAft>
                <a:spcPct val="0"/>
              </a:spcAft>
              <a:buClr>
                <a:schemeClr val="tx2"/>
              </a:buClr>
              <a:buFont typeface="Arial" charset="0"/>
              <a:buNone/>
              <a:defRPr sz="2000" kern="1200">
                <a:solidFill>
                  <a:schemeClr val="tx1">
                    <a:tint val="75000"/>
                  </a:schemeClr>
                </a:solidFill>
                <a:latin typeface="Franklin Gothic Book" panose="020B0503020102020204" pitchFamily="34" charset="0"/>
                <a:ea typeface="+mn-ea"/>
                <a:cs typeface="+mn-cs"/>
              </a:defRPr>
            </a:lvl4pPr>
            <a:lvl5pPr marL="1828800" indent="0" algn="ctr" rtl="0" eaLnBrk="1" fontAlgn="base" hangingPunct="1">
              <a:spcBef>
                <a:spcPct val="20000"/>
              </a:spcBef>
              <a:spcAft>
                <a:spcPct val="0"/>
              </a:spcAft>
              <a:buClr>
                <a:schemeClr val="tx2"/>
              </a:buClr>
              <a:buFont typeface="Century Gothic" pitchFamily="34" charset="0"/>
              <a:buNone/>
              <a:defRPr sz="2000" kern="1200">
                <a:solidFill>
                  <a:schemeClr val="tx1">
                    <a:tint val="75000"/>
                  </a:schemeClr>
                </a:solidFill>
                <a:latin typeface="Franklin Gothic Book" panose="020B0503020102020204"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smtClean="0"/>
              <a:t>Click to edit Master subtitle style</a:t>
            </a:r>
            <a:endParaRPr lang="bg-BG" dirty="0"/>
          </a:p>
        </p:txBody>
      </p:sp>
    </p:spTree>
    <p:extLst>
      <p:ext uri="{BB962C8B-B14F-4D97-AF65-F5344CB8AC3E}">
        <p14:creationId xmlns:p14="http://schemas.microsoft.com/office/powerpoint/2010/main" val="789079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7"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9" name="Rectangle 8">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Title 1"/>
          <p:cNvSpPr>
            <a:spLocks noGrp="1"/>
          </p:cNvSpPr>
          <p:nvPr>
            <p:ph type="ctrTitle"/>
          </p:nvPr>
        </p:nvSpPr>
        <p:spPr>
          <a:xfrm>
            <a:off x="1403648" y="1337320"/>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25744" y="3159140"/>
            <a:ext cx="3286162" cy="2022459"/>
          </a:xfrm>
          <a:prstGeom prst="rect">
            <a:avLst/>
          </a:prstGeom>
        </p:spPr>
      </p:pic>
    </p:spTree>
    <p:extLst>
      <p:ext uri="{BB962C8B-B14F-4D97-AF65-F5344CB8AC3E}">
        <p14:creationId xmlns:p14="http://schemas.microsoft.com/office/powerpoint/2010/main" val="2113899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3" name="Picture Placeholder 7"/>
          <p:cNvSpPr>
            <a:spLocks noGrp="1"/>
          </p:cNvSpPr>
          <p:nvPr>
            <p:ph type="pic" sz="quarter" idx="10"/>
          </p:nvPr>
        </p:nvSpPr>
        <p:spPr>
          <a:xfrm>
            <a:off x="0" y="0"/>
            <a:ext cx="9144000" cy="6217404"/>
          </a:xfrm>
          <a:prstGeom prst="rect">
            <a:avLst/>
          </a:prstGeom>
        </p:spPr>
        <p:txBody>
          <a:bodyPr rtlCol="0">
            <a:normAutofit/>
          </a:bodyPr>
          <a:lstStyle>
            <a:lvl1pPr>
              <a:defRPr lang="bg-BG" sz="3200" kern="1200" noProof="0" dirty="0">
                <a:solidFill>
                  <a:schemeClr val="bg2"/>
                </a:solidFill>
                <a:latin typeface="Franklin Gothic Demi" panose="020B0703020102020204" pitchFamily="34" charset="0"/>
                <a:ea typeface="+mn-ea"/>
                <a:cs typeface="+mn-cs"/>
              </a:defRPr>
            </a:lvl1pPr>
          </a:lstStyle>
          <a:p>
            <a:pPr lvl="0"/>
            <a:r>
              <a:rPr lang="en-US" noProof="0" dirty="0" smtClean="0"/>
              <a:t>Click icon to add picture</a:t>
            </a:r>
            <a:endParaRPr lang="bg-BG" noProof="0" dirty="0"/>
          </a:p>
        </p:txBody>
      </p:sp>
      <p:sp>
        <p:nvSpPr>
          <p:cNvPr id="2" name="Title 1"/>
          <p:cNvSpPr>
            <a:spLocks noGrp="1"/>
          </p:cNvSpPr>
          <p:nvPr>
            <p:ph type="title"/>
          </p:nvPr>
        </p:nvSpPr>
        <p:spPr>
          <a:xfrm>
            <a:off x="0" y="4856181"/>
            <a:ext cx="9144000" cy="1362075"/>
          </a:xfrm>
          <a:prstGeom prst="rect">
            <a:avLst/>
          </a:prstGeom>
          <a:solidFill>
            <a:srgbClr val="3589A5">
              <a:alpha val="80000"/>
            </a:srgbClr>
          </a:solidFill>
        </p:spPr>
        <p:txBody>
          <a:bodyPr anchor="t"/>
          <a:lstStyle>
            <a:lvl1pPr marL="914400" algn="l">
              <a:defRPr sz="3600" b="0" cap="all" spc="50" baseline="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0" y="4094305"/>
            <a:ext cx="9144000" cy="761876"/>
          </a:xfrm>
          <a:prstGeom prst="rect">
            <a:avLst/>
          </a:prstGeom>
          <a:solidFill>
            <a:srgbClr val="3589A5">
              <a:alpha val="80000"/>
            </a:srgbClr>
          </a:solidFill>
        </p:spPr>
        <p:txBody>
          <a:bodyPr anchor="b"/>
          <a:lstStyle>
            <a:lvl1pPr marL="914400" indent="0">
              <a:buNone/>
              <a:defRPr sz="2000">
                <a:solidFill>
                  <a:srgbClr val="F2F0E6"/>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8"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9" name="Rectangle 8">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883714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ly Picture Slide">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0" y="0"/>
            <a:ext cx="9144000" cy="6165304"/>
          </a:xfrm>
          <a:prstGeom prst="rect">
            <a:avLst/>
          </a:prstGeom>
        </p:spPr>
        <p:txBody>
          <a:bodyPr rtlCol="0">
            <a:normAutofit/>
          </a:bodyPr>
          <a:lstStyle>
            <a:lvl1pPr marL="342900" indent="-342900">
              <a:defRPr lang="bg-BG" sz="3200" kern="1200" noProof="0" dirty="0">
                <a:solidFill>
                  <a:schemeClr val="bg2"/>
                </a:solidFill>
                <a:latin typeface="Franklin Gothic Demi" panose="020B0703020102020204" pitchFamily="34" charset="0"/>
                <a:ea typeface="+mn-ea"/>
                <a:cs typeface="+mn-cs"/>
              </a:defRPr>
            </a:lvl1pPr>
          </a:lstStyle>
          <a:p>
            <a:pPr marL="342900" lvl="0" indent="-342900" algn="l" rtl="0" eaLnBrk="1" fontAlgn="base" hangingPunct="1">
              <a:spcBef>
                <a:spcPct val="20000"/>
              </a:spcBef>
              <a:spcAft>
                <a:spcPct val="0"/>
              </a:spcAft>
              <a:buFont typeface="Arial" charset="0"/>
              <a:buChar char="•"/>
            </a:pPr>
            <a:r>
              <a:rPr lang="en-US" noProof="0" dirty="0" smtClean="0"/>
              <a:t>Click icon to add picture</a:t>
            </a:r>
            <a:endParaRPr lang="bg-BG" noProof="0" dirty="0"/>
          </a:p>
        </p:txBody>
      </p:sp>
      <p:sp>
        <p:nvSpPr>
          <p:cNvPr id="5"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6"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8" name="Rectangle 7">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62077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4"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5"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6" name="Rectangle 5">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51115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Slide">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0" y="0"/>
            <a:ext cx="4355976" cy="6165304"/>
          </a:xfrm>
          <a:prstGeom prst="rect">
            <a:avLst/>
          </a:prstGeom>
        </p:spPr>
        <p:txBody>
          <a:bodyPr rtlCol="0">
            <a:normAutofit/>
          </a:bodyPr>
          <a:lstStyle>
            <a:lvl1pPr marL="0" indent="0">
              <a:buNone/>
              <a:defRPr sz="2800"/>
            </a:lvl1pPr>
          </a:lstStyle>
          <a:p>
            <a:pPr lvl="0"/>
            <a:r>
              <a:rPr lang="en-US" noProof="0" smtClean="0"/>
              <a:t>Click icon to add picture</a:t>
            </a:r>
            <a:endParaRPr lang="bg-BG" noProof="0" dirty="0"/>
          </a:p>
        </p:txBody>
      </p:sp>
      <p:sp>
        <p:nvSpPr>
          <p:cNvPr id="5" name="Date Placeholder 4"/>
          <p:cNvSpPr>
            <a:spLocks noGrp="1"/>
          </p:cNvSpPr>
          <p:nvPr>
            <p:ph type="dt" sz="half" idx="11"/>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6" name="Slide Number Placeholder 6"/>
          <p:cNvSpPr>
            <a:spLocks noGrp="1"/>
          </p:cNvSpPr>
          <p:nvPr>
            <p:ph type="sldNum" sz="quarter" idx="12"/>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B5293F65-4424-4A74-AE8C-DF9374C96CF7}" type="slidenum">
              <a:rPr lang="en-US"/>
              <a:pPr>
                <a:defRPr/>
              </a:pPr>
              <a:t>‹#›</a:t>
            </a:fld>
            <a:endParaRPr lang="en-US" dirty="0"/>
          </a:p>
        </p:txBody>
      </p:sp>
      <p:sp>
        <p:nvSpPr>
          <p:cNvPr id="10" name="Rectangle 9">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Rectangle 10">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Title 1"/>
          <p:cNvSpPr>
            <a:spLocks noGrp="1"/>
          </p:cNvSpPr>
          <p:nvPr>
            <p:ph type="ctrTitle"/>
          </p:nvPr>
        </p:nvSpPr>
        <p:spPr>
          <a:xfrm>
            <a:off x="4573116" y="200794"/>
            <a:ext cx="4378530" cy="720080"/>
          </a:xfrm>
          <a:prstGeom prst="rect">
            <a:avLst/>
          </a:prstGeom>
        </p:spPr>
        <p:txBody>
          <a:bodyPr anchor="ctr" anchorCtr="0">
            <a:normAutofit/>
          </a:bodyPr>
          <a:lstStyle>
            <a:lvl1pPr>
              <a:defRPr sz="3600" baseline="0">
                <a:solidFill>
                  <a:schemeClr val="accent3"/>
                </a:solidFill>
              </a:defRPr>
            </a:lvl1pPr>
          </a:lstStyle>
          <a:p>
            <a:r>
              <a:rPr lang="en-US" dirty="0" smtClean="0"/>
              <a:t>Click to edit Master title style</a:t>
            </a:r>
            <a:endParaRPr lang="bg-BG" dirty="0"/>
          </a:p>
        </p:txBody>
      </p:sp>
      <p:sp>
        <p:nvSpPr>
          <p:cNvPr id="13" name="Subtitle 2"/>
          <p:cNvSpPr>
            <a:spLocks noGrp="1"/>
          </p:cNvSpPr>
          <p:nvPr>
            <p:ph type="subTitle" idx="1"/>
          </p:nvPr>
        </p:nvSpPr>
        <p:spPr>
          <a:xfrm>
            <a:off x="4573115" y="1223020"/>
            <a:ext cx="4378531" cy="4949180"/>
          </a:xfrm>
          <a:prstGeom prst="rect">
            <a:avLst/>
          </a:prstGeom>
        </p:spPr>
        <p:txBody>
          <a:bodyPr rtlCol="0">
            <a:normAutofit/>
          </a:bodyPr>
          <a:lstStyle>
            <a:lvl1pPr>
              <a:defRPr lang="bg-BG" sz="2400" b="0" dirty="0">
                <a:solidFill>
                  <a:schemeClr val="tx2"/>
                </a:solidFill>
                <a:latin typeface="Franklin Gothic Book" panose="020B0503020102020204" pitchFamily="34" charset="0"/>
              </a:defRPr>
            </a:lvl1pPr>
          </a:lstStyle>
          <a:p>
            <a:pPr lvl="0"/>
            <a:r>
              <a:rPr lang="en-US" dirty="0" smtClean="0"/>
              <a:t>Click to edit Master subtitle style</a:t>
            </a:r>
            <a:endParaRPr lang="bg-BG" dirty="0"/>
          </a:p>
        </p:txBody>
      </p:sp>
    </p:spTree>
    <p:extLst>
      <p:ext uri="{BB962C8B-B14F-4D97-AF65-F5344CB8AC3E}">
        <p14:creationId xmlns:p14="http://schemas.microsoft.com/office/powerpoint/2010/main" val="738506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a:prstGeom prst="rect">
            <a:avLst/>
          </a:prstGeom>
        </p:spPr>
        <p:txBody>
          <a:bodyPr/>
          <a:lstStyle>
            <a:lvl1pPr>
              <a:defRPr sz="2800">
                <a:latin typeface="+mj-l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defRPr lang="en-US" sz="2800" kern="1200" dirty="0" smtClean="0">
                <a:solidFill>
                  <a:schemeClr val="tx1"/>
                </a:solidFill>
                <a:latin typeface="+mj-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lvl="0" indent="-342900" algn="l" rtl="0" eaLnBrk="1" fontAlgn="base" hangingPunct="1">
              <a:spcBef>
                <a:spcPct val="20000"/>
              </a:spcBef>
              <a:spcAft>
                <a:spcPct val="0"/>
              </a:spcAft>
              <a:buFont typeface="Arial" charset="0"/>
              <a:buChar cha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457200" y="304800"/>
            <a:ext cx="8229600" cy="1143000"/>
          </a:xfrm>
          <a:prstGeom prst="rect">
            <a:avLst/>
          </a:prstGeom>
        </p:spPr>
        <p:txBody>
          <a:bodyPr anchor="ctr" anchorCtr="0"/>
          <a:lstStyle>
            <a:lvl1pPr>
              <a:defRPr>
                <a:solidFill>
                  <a:schemeClr val="accent3"/>
                </a:solidFill>
              </a:defRPr>
            </a:lvl1pPr>
          </a:lstStyle>
          <a:p>
            <a:r>
              <a:rPr lang="en-US" dirty="0" smtClean="0"/>
              <a:t>Click to edit Master title style</a:t>
            </a:r>
            <a:endParaRPr lang="en-US" dirty="0"/>
          </a:p>
        </p:txBody>
      </p:sp>
      <p:sp>
        <p:nvSpPr>
          <p:cNvPr id="8" name="Date Placeholder 4"/>
          <p:cNvSpPr>
            <a:spLocks noGrp="1"/>
          </p:cNvSpPr>
          <p:nvPr>
            <p:ph type="dt" sz="half" idx="10"/>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9"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10" name="Rectangle 9">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Rectangle 10">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36965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5"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6" name="Rectangle 5">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100666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0">
                <a:solidFill>
                  <a:srgbClr val="3589A5"/>
                </a:solidFill>
                <a:latin typeface="Franklin Gothic Medium"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atin typeface="Franklin Gothic Medium" panose="020B0603020102020204"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0">
                <a:solidFill>
                  <a:srgbClr val="3589A5"/>
                </a:solidFill>
                <a:latin typeface="Franklin Gothic Medium" panose="020B06030201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atin typeface="Franklin Gothic Medium" panose="020B0603020102020204"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457200" y="304800"/>
            <a:ext cx="8229600" cy="1143000"/>
          </a:xfrm>
          <a:prstGeom prst="rect">
            <a:avLst/>
          </a:prstGeom>
        </p:spPr>
        <p:txBody>
          <a:bodyPr anchor="ctr" anchorCtr="0"/>
          <a:lstStyle>
            <a:lvl1pPr>
              <a:defRPr>
                <a:solidFill>
                  <a:schemeClr val="accent3"/>
                </a:solidFill>
              </a:defRPr>
            </a:lvl1pPr>
          </a:lstStyle>
          <a:p>
            <a:r>
              <a:rPr lang="en-US" dirty="0" smtClean="0"/>
              <a:t>Click to edit Master title style</a:t>
            </a:r>
            <a:endParaRPr lang="en-US" dirty="0"/>
          </a:p>
        </p:txBody>
      </p:sp>
      <p:sp>
        <p:nvSpPr>
          <p:cNvPr id="10" name="Date Placeholder 4"/>
          <p:cNvSpPr>
            <a:spLocks noGrp="1"/>
          </p:cNvSpPr>
          <p:nvPr>
            <p:ph type="dt" sz="half" idx="10"/>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11" name="Slide Number Placeholder 6"/>
          <p:cNvSpPr>
            <a:spLocks noGrp="1"/>
          </p:cNvSpPr>
          <p:nvPr>
            <p:ph type="sldNum" sz="quarter" idx="11"/>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12" name="Rectangle 11">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ectangle 12">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57718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normAutofit/>
          </a:bodyPr>
          <a:lstStyle>
            <a:lvl1pPr algn="l">
              <a:defRPr sz="2200" b="0">
                <a:solidFill>
                  <a:srgbClr val="DC3B0F"/>
                </a:solidFill>
                <a:latin typeface="Franklin Gothic Medium" panose="020B06030201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solidFill>
                  <a:schemeClr val="accent3"/>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a:normAutofit/>
          </a:bodyPr>
          <a:lstStyle>
            <a:lvl1pPr marL="0" indent="0">
              <a:buNone/>
              <a:defRPr sz="1800">
                <a:latin typeface="Franklin Gothic Book" panose="020B05030201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8"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9" name="Rectangle 8">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41623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normAutofit/>
          </a:bodyPr>
          <a:lstStyle>
            <a:lvl1pPr algn="l">
              <a:defRPr sz="2400" b="0" spc="0" baseline="0">
                <a:solidFill>
                  <a:schemeClr val="accent3"/>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normAutofit/>
          </a:bodyPr>
          <a:lstStyle>
            <a:lvl1pPr marL="0" indent="0">
              <a:buNone/>
              <a:defRPr sz="1600" spc="20" baseline="0">
                <a:solidFill>
                  <a:srgbClr val="3589A5"/>
                </a:solidFill>
                <a:latin typeface="Franklin Gothic Medium" panose="020B06030201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8"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9" name="Rectangle 8">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390152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a:prstGeom prst="rect">
            <a:avLst/>
          </a:prstGeom>
        </p:spPr>
        <p:txBody>
          <a:bodyPr/>
          <a:lstStyle>
            <a:lvl1pPr>
              <a:defRPr>
                <a:solidFill>
                  <a:schemeClr val="accent3"/>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7"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8" name="Rectangle 7">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64053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lvl1pPr>
              <a:defRPr>
                <a:solidFill>
                  <a:schemeClr val="accent3"/>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7"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sp>
        <p:nvSpPr>
          <p:cNvPr id="8" name="Rectangle 7">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99779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Slide - collage">
    <p:spTree>
      <p:nvGrpSpPr>
        <p:cNvPr id="1" name=""/>
        <p:cNvGrpSpPr/>
        <p:nvPr/>
      </p:nvGrpSpPr>
      <p:grpSpPr>
        <a:xfrm>
          <a:off x="0" y="0"/>
          <a:ext cx="0" cy="0"/>
          <a:chOff x="0" y="0"/>
          <a:chExt cx="0" cy="0"/>
        </a:xfrm>
      </p:grpSpPr>
      <p:sp>
        <p:nvSpPr>
          <p:cNvPr id="14" name="Rectangle 13">
            <a:hlinkClick r:id="rId2"/>
          </p:cNvPr>
          <p:cNvSpPr/>
          <p:nvPr/>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Rectangle 14">
            <a:hlinkClick r:id="rId3"/>
          </p:cNvPr>
          <p:cNvSpPr/>
          <p:nvPr/>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Title 1"/>
          <p:cNvSpPr>
            <a:spLocks noGrp="1"/>
          </p:cNvSpPr>
          <p:nvPr>
            <p:ph type="ctrTitle"/>
          </p:nvPr>
        </p:nvSpPr>
        <p:spPr>
          <a:xfrm>
            <a:off x="1403648" y="914400"/>
            <a:ext cx="6408712" cy="1295400"/>
          </a:xfrm>
          <a:prstGeom prst="rect">
            <a:avLst/>
          </a:prstGeom>
        </p:spPr>
        <p:txBody>
          <a:bodyPr rtlCol="0" anchor="ctr" anchorCtr="0">
            <a:normAutofit/>
          </a:bodyPr>
          <a:lstStyle>
            <a:lvl1pPr>
              <a:defRPr lang="bg-BG" sz="3600" dirty="0"/>
            </a:lvl1pPr>
          </a:lstStyle>
          <a:p>
            <a:pPr lvl="0"/>
            <a:r>
              <a:rPr lang="en-US" smtClean="0"/>
              <a:t>Click to edit Master title style</a:t>
            </a:r>
            <a:endParaRPr lang="bg-BG" dirty="0"/>
          </a:p>
        </p:txBody>
      </p:sp>
      <p:sp>
        <p:nvSpPr>
          <p:cNvPr id="16" name="Subtitle 2"/>
          <p:cNvSpPr>
            <a:spLocks noGrp="1"/>
          </p:cNvSpPr>
          <p:nvPr>
            <p:ph type="subTitle" idx="1" hasCustomPrompt="1"/>
          </p:nvPr>
        </p:nvSpPr>
        <p:spPr>
          <a:xfrm>
            <a:off x="1086896" y="5334000"/>
            <a:ext cx="7066504" cy="579140"/>
          </a:xfrm>
          <a:prstGeom prst="rect">
            <a:avLst/>
          </a:prstGeom>
        </p:spPr>
        <p:txBody>
          <a:bodyPr/>
          <a:lstStyle>
            <a:lvl1pPr marL="0" indent="0" algn="l">
              <a:buNone/>
              <a:defRPr sz="1050" b="0" baseline="0">
                <a:solidFill>
                  <a:schemeClr val="bg2"/>
                </a:solidFill>
                <a:latin typeface="Franklin Gothic Book" panose="020B0503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Research reported in this publication was supported by the National Institute of Allergy And Infectious Diseases of the National Institutes of Health under Award Number UM1A1068614. The content is solely the responsibility of the authors and does not necessarily represent the official views of the National Institutes of Health. </a:t>
            </a:r>
            <a:endParaRPr lang="bg-BG" dirty="0"/>
          </a:p>
        </p:txBody>
      </p:sp>
      <p:sp>
        <p:nvSpPr>
          <p:cNvPr id="18" name="Slide Number Placeholder 6"/>
          <p:cNvSpPr>
            <a:spLocks noGrp="1"/>
          </p:cNvSpPr>
          <p:nvPr>
            <p:ph type="sldNum" sz="quarter" idx="4"/>
          </p:nvPr>
        </p:nvSpPr>
        <p:spPr>
          <a:xfrm>
            <a:off x="4163802" y="6365875"/>
            <a:ext cx="806450" cy="365125"/>
          </a:xfrm>
          <a:prstGeom prst="rect">
            <a:avLst/>
          </a:prstGeom>
        </p:spPr>
        <p:txBody>
          <a:bodyPr/>
          <a:lstStyle>
            <a:lvl1pPr algn="ctr">
              <a:defRPr sz="1400" smtClean="0">
                <a:solidFill>
                  <a:srgbClr val="F2F0E6"/>
                </a:solidFill>
              </a:defRPr>
            </a:lvl1pPr>
          </a:lstStyle>
          <a:p>
            <a:pPr>
              <a:defRPr/>
            </a:pPr>
            <a:fld id="{E1936DBB-2E64-4598-8D8B-B6B0ED5CD01B}" type="slidenum">
              <a:rPr lang="en-US" smtClean="0"/>
              <a:pPr>
                <a:defRPr/>
              </a:pPr>
              <a:t>‹#›</a:t>
            </a:fld>
            <a:endParaRPr lang="en-US" dirty="0"/>
          </a:p>
        </p:txBody>
      </p:sp>
    </p:spTree>
    <p:extLst>
      <p:ext uri="{BB962C8B-B14F-4D97-AF65-F5344CB8AC3E}">
        <p14:creationId xmlns:p14="http://schemas.microsoft.com/office/powerpoint/2010/main" val="287758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a:prstGeom prst="rect">
            <a:avLst/>
          </a:prstGeom>
        </p:spPr>
        <p:txBody>
          <a:bodyPr anchor="ctr" anchorCtr="0"/>
          <a:lstStyle>
            <a:lvl1pPr>
              <a:defRPr>
                <a:solidFill>
                  <a:srgbClr val="75B140"/>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normAutofit/>
          </a:bodyPr>
          <a:lstStyle>
            <a:lvl1pPr>
              <a:spcBef>
                <a:spcPts val="600"/>
              </a:spcBef>
              <a:buClr>
                <a:schemeClr val="bg2"/>
              </a:buClr>
              <a:defRPr>
                <a:solidFill>
                  <a:schemeClr val="accent3"/>
                </a:solidFill>
                <a:latin typeface="Franklin Gothic Book" panose="020B0503020102020204" pitchFamily="34" charset="0"/>
              </a:defRPr>
            </a:lvl1pPr>
            <a:lvl2pPr>
              <a:spcBef>
                <a:spcPts val="600"/>
              </a:spcBef>
              <a:buClr>
                <a:schemeClr val="bg2"/>
              </a:buClr>
              <a:defRPr/>
            </a:lvl2pPr>
            <a:lvl3pPr>
              <a:spcBef>
                <a:spcPts val="600"/>
              </a:spcBef>
              <a:buClr>
                <a:schemeClr val="bg2"/>
              </a:buClr>
              <a:defRPr/>
            </a:lvl3pPr>
            <a:lvl4pPr>
              <a:spcBef>
                <a:spcPts val="600"/>
              </a:spcBef>
              <a:buClr>
                <a:schemeClr val="bg2"/>
              </a:buClr>
              <a:defRPr/>
            </a:lvl4pPr>
            <a:lvl5pPr>
              <a:spcBef>
                <a:spcPts val="600"/>
              </a:spcBef>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a:hlinkClick r:id="rId2"/>
          </p:cNvPr>
          <p:cNvSpPr/>
          <p:nvPr/>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hlinkClick r:id="rId3"/>
          </p:cNvPr>
          <p:cNvSpPr/>
          <p:nvPr/>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Slide Number Placeholder 6"/>
          <p:cNvSpPr>
            <a:spLocks noGrp="1"/>
          </p:cNvSpPr>
          <p:nvPr>
            <p:ph type="sldNum" sz="quarter" idx="4"/>
          </p:nvPr>
        </p:nvSpPr>
        <p:spPr>
          <a:xfrm>
            <a:off x="4163802" y="6365875"/>
            <a:ext cx="806450" cy="365125"/>
          </a:xfrm>
          <a:prstGeom prst="rect">
            <a:avLst/>
          </a:prstGeom>
        </p:spPr>
        <p:txBody>
          <a:bodyPr/>
          <a:lstStyle>
            <a:lvl1pPr algn="ctr">
              <a:defRPr sz="1400" smtClean="0">
                <a:solidFill>
                  <a:srgbClr val="F2F0E6"/>
                </a:solidFill>
              </a:defRPr>
            </a:lvl1pPr>
          </a:lstStyle>
          <a:p>
            <a:pPr>
              <a:defRPr/>
            </a:pPr>
            <a:fld id="{B874E607-9A9D-4CA8-AF96-69CF1303CF0F}" type="slidenum">
              <a:rPr lang="en-US" smtClean="0"/>
              <a:pPr>
                <a:defRPr/>
              </a:pPr>
              <a:t>‹#›</a:t>
            </a:fld>
            <a:endParaRPr lang="en-US" dirty="0"/>
          </a:p>
        </p:txBody>
      </p:sp>
      <p:sp>
        <p:nvSpPr>
          <p:cNvPr id="9" name="Rectangle 8">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587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sp>
        <p:nvSpPr>
          <p:cNvPr id="13" name="Picture Placeholder 7"/>
          <p:cNvSpPr>
            <a:spLocks noGrp="1"/>
          </p:cNvSpPr>
          <p:nvPr>
            <p:ph type="pic" sz="quarter" idx="10"/>
          </p:nvPr>
        </p:nvSpPr>
        <p:spPr>
          <a:xfrm>
            <a:off x="0" y="0"/>
            <a:ext cx="9144000" cy="6217404"/>
          </a:xfrm>
          <a:prstGeom prst="rect">
            <a:avLst/>
          </a:prstGeom>
        </p:spPr>
        <p:txBody>
          <a:bodyPr rtlCol="0">
            <a:normAutofit/>
          </a:bodyPr>
          <a:lstStyle>
            <a:lvl1pPr>
              <a:defRPr lang="bg-BG" sz="3200" kern="1200" noProof="0" dirty="0">
                <a:solidFill>
                  <a:schemeClr val="bg2"/>
                </a:solidFill>
                <a:latin typeface="Franklin Gothic Demi" panose="020B0703020102020204" pitchFamily="34" charset="0"/>
                <a:ea typeface="+mn-ea"/>
                <a:cs typeface="+mn-cs"/>
              </a:defRPr>
            </a:lvl1pPr>
          </a:lstStyle>
          <a:p>
            <a:pPr lvl="0"/>
            <a:r>
              <a:rPr lang="en-US" noProof="0" smtClean="0"/>
              <a:t>Click icon to add picture</a:t>
            </a:r>
            <a:endParaRPr lang="bg-BG" noProof="0" dirty="0"/>
          </a:p>
        </p:txBody>
      </p:sp>
      <p:sp>
        <p:nvSpPr>
          <p:cNvPr id="2" name="Title 1"/>
          <p:cNvSpPr>
            <a:spLocks noGrp="1"/>
          </p:cNvSpPr>
          <p:nvPr>
            <p:ph type="title"/>
          </p:nvPr>
        </p:nvSpPr>
        <p:spPr>
          <a:xfrm>
            <a:off x="0" y="4656389"/>
            <a:ext cx="9144000" cy="1362075"/>
          </a:xfrm>
          <a:prstGeom prst="rect">
            <a:avLst/>
          </a:prstGeom>
          <a:solidFill>
            <a:srgbClr val="5C2D8D">
              <a:alpha val="80000"/>
            </a:srgbClr>
          </a:solidFill>
        </p:spPr>
        <p:txBody>
          <a:bodyPr anchor="t"/>
          <a:lstStyle>
            <a:lvl1pPr marL="914400" algn="l">
              <a:defRPr sz="3600" b="0" cap="all" spc="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3894513"/>
            <a:ext cx="9144000" cy="761876"/>
          </a:xfrm>
          <a:prstGeom prst="rect">
            <a:avLst/>
          </a:prstGeom>
          <a:solidFill>
            <a:srgbClr val="5C2D8D">
              <a:alpha val="80000"/>
            </a:srgbClr>
          </a:solidFill>
        </p:spPr>
        <p:txBody>
          <a:bodyPr anchor="b"/>
          <a:lstStyle>
            <a:lvl1pPr marL="914400" indent="0">
              <a:buNone/>
              <a:defRPr sz="2000">
                <a:solidFill>
                  <a:srgbClr val="F2F0E6"/>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Rectangle 6">
            <a:hlinkClick r:id="rId2"/>
          </p:cNvPr>
          <p:cNvSpPr/>
          <p:nvPr/>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hlinkClick r:id="rId3"/>
          </p:cNvPr>
          <p:cNvSpPr/>
          <p:nvPr/>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Slide Number Placeholder 6"/>
          <p:cNvSpPr>
            <a:spLocks noGrp="1"/>
          </p:cNvSpPr>
          <p:nvPr>
            <p:ph type="sldNum" sz="quarter" idx="4"/>
          </p:nvPr>
        </p:nvSpPr>
        <p:spPr>
          <a:xfrm>
            <a:off x="4163802" y="6365875"/>
            <a:ext cx="806450" cy="365125"/>
          </a:xfrm>
          <a:prstGeom prst="rect">
            <a:avLst/>
          </a:prstGeom>
        </p:spPr>
        <p:txBody>
          <a:bodyPr/>
          <a:lstStyle>
            <a:lvl1pPr algn="ctr">
              <a:defRPr sz="1400" smtClean="0">
                <a:solidFill>
                  <a:srgbClr val="F2F0E6"/>
                </a:solidFill>
              </a:defRPr>
            </a:lvl1pPr>
          </a:lstStyle>
          <a:p>
            <a:pPr>
              <a:defRPr/>
            </a:pPr>
            <a:fld id="{94942591-174B-4C8E-A7CC-11B465B9D581}" type="slidenum">
              <a:rPr lang="en-US" smtClean="0"/>
              <a:pPr>
                <a:defRPr/>
              </a:pPr>
              <a:t>‹#›</a:t>
            </a:fld>
            <a:endParaRPr lang="en-US" dirty="0"/>
          </a:p>
        </p:txBody>
      </p:sp>
      <p:sp>
        <p:nvSpPr>
          <p:cNvPr id="10" name="Rectangle 9">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Rectangle 10">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7967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3" name="Picture Placeholder 7"/>
          <p:cNvSpPr>
            <a:spLocks noGrp="1"/>
          </p:cNvSpPr>
          <p:nvPr>
            <p:ph type="pic" sz="quarter" idx="10"/>
          </p:nvPr>
        </p:nvSpPr>
        <p:spPr>
          <a:xfrm>
            <a:off x="0" y="0"/>
            <a:ext cx="9144000" cy="6217404"/>
          </a:xfrm>
          <a:prstGeom prst="rect">
            <a:avLst/>
          </a:prstGeom>
        </p:spPr>
        <p:txBody>
          <a:bodyPr rtlCol="0">
            <a:normAutofit/>
          </a:bodyPr>
          <a:lstStyle>
            <a:lvl1pPr>
              <a:defRPr lang="bg-BG" sz="3200" kern="1200" noProof="0" dirty="0">
                <a:solidFill>
                  <a:schemeClr val="bg2"/>
                </a:solidFill>
                <a:latin typeface="Franklin Gothic Demi" panose="020B0703020102020204" pitchFamily="34" charset="0"/>
                <a:ea typeface="+mn-ea"/>
                <a:cs typeface="+mn-cs"/>
              </a:defRPr>
            </a:lvl1pPr>
          </a:lstStyle>
          <a:p>
            <a:pPr lvl="0"/>
            <a:r>
              <a:rPr lang="en-US" noProof="0" dirty="0" smtClean="0"/>
              <a:t>Click icon to add picture</a:t>
            </a:r>
            <a:endParaRPr lang="bg-BG" noProof="0" dirty="0"/>
          </a:p>
        </p:txBody>
      </p:sp>
      <p:sp>
        <p:nvSpPr>
          <p:cNvPr id="2" name="Title 1"/>
          <p:cNvSpPr>
            <a:spLocks noGrp="1"/>
          </p:cNvSpPr>
          <p:nvPr>
            <p:ph type="title"/>
          </p:nvPr>
        </p:nvSpPr>
        <p:spPr>
          <a:xfrm>
            <a:off x="0" y="4856181"/>
            <a:ext cx="9144000" cy="1362075"/>
          </a:xfrm>
          <a:prstGeom prst="rect">
            <a:avLst/>
          </a:prstGeom>
          <a:solidFill>
            <a:srgbClr val="202020">
              <a:alpha val="80000"/>
            </a:srgbClr>
          </a:solidFill>
        </p:spPr>
        <p:txBody>
          <a:bodyPr anchor="t"/>
          <a:lstStyle>
            <a:lvl1pPr marL="914400" algn="l">
              <a:defRPr sz="3600" b="0" cap="all" spc="50" baseline="0">
                <a:solidFill>
                  <a:srgbClr val="8EC8DA"/>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4094305"/>
            <a:ext cx="9144000" cy="761876"/>
          </a:xfrm>
          <a:prstGeom prst="rect">
            <a:avLst/>
          </a:prstGeom>
          <a:solidFill>
            <a:srgbClr val="202020">
              <a:alpha val="80000"/>
            </a:srgbClr>
          </a:solidFill>
        </p:spPr>
        <p:txBody>
          <a:bodyPr anchor="b"/>
          <a:lstStyle>
            <a:lvl1pPr marL="914400" indent="0">
              <a:buNone/>
              <a:defRPr sz="2000">
                <a:solidFill>
                  <a:srgbClr val="F2F0E6"/>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4"/>
          <p:cNvSpPr>
            <a:spLocks noGrp="1"/>
          </p:cNvSpPr>
          <p:nvPr>
            <p:ph type="dt" sz="half" idx="11"/>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6" name="Slide Number Placeholder 6"/>
          <p:cNvSpPr>
            <a:spLocks noGrp="1"/>
          </p:cNvSpPr>
          <p:nvPr>
            <p:ph type="sldNum" sz="quarter" idx="12"/>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94942591-174B-4C8E-A7CC-11B465B9D581}" type="slidenum">
              <a:rPr lang="en-US"/>
              <a:pPr>
                <a:defRPr/>
              </a:pPr>
              <a:t>‹#›</a:t>
            </a:fld>
            <a:endParaRPr lang="en-US" dirty="0"/>
          </a:p>
        </p:txBody>
      </p:sp>
      <p:sp>
        <p:nvSpPr>
          <p:cNvPr id="7" name="Rectangle 6">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796761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6"/>
          <p:cNvSpPr>
            <a:spLocks noGrp="1"/>
          </p:cNvSpPr>
          <p:nvPr>
            <p:ph type="sldNum" sz="quarter" idx="10"/>
          </p:nvPr>
        </p:nvSpPr>
        <p:spPr>
          <a:xfrm>
            <a:off x="4163802" y="6365875"/>
            <a:ext cx="806450" cy="365125"/>
          </a:xfrm>
          <a:prstGeom prst="rect">
            <a:avLst/>
          </a:prstGeom>
        </p:spPr>
        <p:txBody>
          <a:bodyPr/>
          <a:lstStyle>
            <a:lvl1pPr algn="ctr">
              <a:defRPr sz="1400" smtClean="0">
                <a:solidFill>
                  <a:srgbClr val="F2F0E6"/>
                </a:solidFill>
              </a:defRPr>
            </a:lvl1pPr>
          </a:lstStyle>
          <a:p>
            <a:pPr>
              <a:defRPr/>
            </a:pPr>
            <a:fld id="{2FB06B61-9EB6-455C-959E-CF1731B5729C}" type="slidenum">
              <a:rPr lang="en-US" smtClean="0"/>
              <a:pPr>
                <a:defRPr/>
              </a:pPr>
              <a:t>‹#›</a:t>
            </a:fld>
            <a:endParaRPr lang="en-US" dirty="0"/>
          </a:p>
        </p:txBody>
      </p:sp>
      <p:sp>
        <p:nvSpPr>
          <p:cNvPr id="8" name="Rectangle 7">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701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4163802" y="6365875"/>
            <a:ext cx="806450" cy="365125"/>
          </a:xfrm>
          <a:prstGeom prst="rect">
            <a:avLst/>
          </a:prstGeom>
        </p:spPr>
        <p:txBody>
          <a:bodyPr/>
          <a:lstStyle>
            <a:lvl1pPr algn="ctr">
              <a:defRPr sz="1400" smtClean="0">
                <a:solidFill>
                  <a:srgbClr val="F2F0E6"/>
                </a:solidFill>
              </a:defRPr>
            </a:lvl1pPr>
          </a:lstStyle>
          <a:p>
            <a:pPr>
              <a:defRPr/>
            </a:pPr>
            <a:fld id="{46999916-15F3-4289-AEAD-06AD5D49F70C}" type="slidenum">
              <a:rPr lang="en-US" smtClean="0"/>
              <a:pPr>
                <a:defRPr/>
              </a:pPr>
              <a:t>‹#›</a:t>
            </a:fld>
            <a:endParaRPr lang="en-US" dirty="0"/>
          </a:p>
        </p:txBody>
      </p:sp>
      <p:sp>
        <p:nvSpPr>
          <p:cNvPr id="3" name="Rectangle 2">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 name="Rectangle 3">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903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hree Across - Comparison -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lIns="91320" tIns="45663" rIns="91320" bIns="45663"/>
          <a:lstStyle/>
          <a:p>
            <a:r>
              <a:rPr lang="en-US" smtClean="0"/>
              <a:t>Click to edit Master title style</a:t>
            </a:r>
            <a:endParaRPr lang="en-US"/>
          </a:p>
        </p:txBody>
      </p:sp>
      <p:sp>
        <p:nvSpPr>
          <p:cNvPr id="7" name="Content Placeholder 6"/>
          <p:cNvSpPr>
            <a:spLocks noGrp="1"/>
          </p:cNvSpPr>
          <p:nvPr>
            <p:ph sz="quarter" idx="13"/>
          </p:nvPr>
        </p:nvSpPr>
        <p:spPr>
          <a:xfrm>
            <a:off x="479426" y="2194310"/>
            <a:ext cx="2651760" cy="4114800"/>
          </a:xfrm>
        </p:spPr>
        <p:txBody>
          <a:bodyPr lIns="91320" tIns="45663" rIns="91320" bIns="45663"/>
          <a:lstStyle>
            <a:lvl1pPr marL="136988" indent="-136988">
              <a:spcBef>
                <a:spcPts val="600"/>
              </a:spcBef>
              <a:buSzPct val="80000"/>
              <a:defRPr sz="2800"/>
            </a:lvl1pPr>
            <a:lvl2pPr marL="272707" indent="-182652">
              <a:spcBef>
                <a:spcPts val="600"/>
              </a:spcBef>
              <a:buSzPct val="80000"/>
              <a:defRPr sz="2400"/>
            </a:lvl2pPr>
            <a:lvl3pPr marL="339303" indent="-109402">
              <a:spcBef>
                <a:spcPts val="300"/>
              </a:spcBef>
              <a:buSzPct val="60000"/>
              <a:buFont typeface="Courier New" pitchFamily="49" charset="0"/>
              <a:buChar char="o"/>
              <a:defRPr sz="1800" i="1"/>
            </a:lvl3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8"/>
          <p:cNvSpPr>
            <a:spLocks noGrp="1"/>
          </p:cNvSpPr>
          <p:nvPr>
            <p:ph sz="quarter" idx="14"/>
          </p:nvPr>
        </p:nvSpPr>
        <p:spPr>
          <a:xfrm>
            <a:off x="3247233" y="2192850"/>
            <a:ext cx="2651760" cy="4114800"/>
          </a:xfrm>
        </p:spPr>
        <p:txBody>
          <a:bodyPr lIns="91320" tIns="45663" rIns="91320" bIns="45663"/>
          <a:lstStyle>
            <a:lvl1pPr>
              <a:defRPr lang="en-US" sz="2800" kern="1200" dirty="0" smtClean="0">
                <a:solidFill>
                  <a:schemeClr val="tx1"/>
                </a:solidFill>
                <a:latin typeface="+mn-lt"/>
                <a:ea typeface="+mn-ea"/>
                <a:cs typeface="+mn-cs"/>
              </a:defRPr>
            </a:lvl1pPr>
            <a:lvl2pPr>
              <a:defRPr lang="en-US" sz="2400" kern="1200" dirty="0" smtClean="0">
                <a:solidFill>
                  <a:schemeClr val="tx1"/>
                </a:solidFill>
                <a:latin typeface="+mn-lt"/>
                <a:ea typeface="+mn-ea"/>
                <a:cs typeface="+mn-cs"/>
              </a:defRPr>
            </a:lvl2pPr>
            <a:lvl3pPr>
              <a:defRPr lang="en-US" sz="1800" i="1" kern="1200" dirty="0" smtClean="0">
                <a:solidFill>
                  <a:schemeClr val="tx1"/>
                </a:solidFill>
                <a:latin typeface="+mn-lt"/>
                <a:ea typeface="+mn-ea"/>
                <a:cs typeface="+mn-cs"/>
              </a:defRPr>
            </a:lvl3pPr>
          </a:lstStyle>
          <a:p>
            <a:pPr lvl="0"/>
            <a:r>
              <a:rPr lang="en-US" smtClean="0"/>
              <a:t>Click to edit Master text styles</a:t>
            </a:r>
          </a:p>
          <a:p>
            <a:pPr lvl="1"/>
            <a:r>
              <a:rPr lang="en-US" smtClean="0"/>
              <a:t>Second level</a:t>
            </a:r>
          </a:p>
          <a:p>
            <a:pPr lvl="2"/>
            <a:r>
              <a:rPr lang="en-US" smtClean="0"/>
              <a:t>Third level</a:t>
            </a:r>
          </a:p>
        </p:txBody>
      </p:sp>
      <p:sp>
        <p:nvSpPr>
          <p:cNvPr id="11" name="Content Placeholder 10"/>
          <p:cNvSpPr>
            <a:spLocks noGrp="1"/>
          </p:cNvSpPr>
          <p:nvPr>
            <p:ph sz="quarter" idx="15"/>
          </p:nvPr>
        </p:nvSpPr>
        <p:spPr>
          <a:xfrm>
            <a:off x="6012023" y="2194310"/>
            <a:ext cx="2651760" cy="4114800"/>
          </a:xfrm>
        </p:spPr>
        <p:txBody>
          <a:bodyPr lIns="91320" tIns="45663" rIns="91320" bIns="45663"/>
          <a:lstStyle>
            <a:lvl1pPr>
              <a:defRPr lang="en-US" sz="2800" kern="1200" dirty="0" smtClean="0">
                <a:solidFill>
                  <a:schemeClr val="tx1"/>
                </a:solidFill>
                <a:latin typeface="+mn-lt"/>
                <a:ea typeface="+mn-ea"/>
                <a:cs typeface="+mn-cs"/>
              </a:defRPr>
            </a:lvl1pPr>
            <a:lvl2pPr>
              <a:defRPr lang="en-US" sz="2400" kern="1200" dirty="0" smtClean="0">
                <a:solidFill>
                  <a:schemeClr val="tx1"/>
                </a:solidFill>
                <a:latin typeface="+mn-lt"/>
                <a:ea typeface="+mn-ea"/>
                <a:cs typeface="+mn-cs"/>
              </a:defRPr>
            </a:lvl2pPr>
            <a:lvl3pPr>
              <a:defRPr lang="en-US" sz="1800" i="1" kern="1200" dirty="0" smtClean="0">
                <a:solidFill>
                  <a:schemeClr val="tx1"/>
                </a:solidFill>
                <a:latin typeface="+mn-lt"/>
                <a:ea typeface="+mn-ea"/>
                <a:cs typeface="+mn-cs"/>
              </a:defRPr>
            </a:lvl3pPr>
          </a:lstStyle>
          <a:p>
            <a:pPr lvl="0"/>
            <a:r>
              <a:rPr lang="en-US" smtClean="0"/>
              <a:t>Click to edit Master text styles</a:t>
            </a:r>
          </a:p>
          <a:p>
            <a:pPr lvl="1"/>
            <a:r>
              <a:rPr lang="en-US" smtClean="0"/>
              <a:t>Second level</a:t>
            </a:r>
          </a:p>
          <a:p>
            <a:pPr lvl="2"/>
            <a:r>
              <a:rPr lang="en-US" smtClean="0"/>
              <a:t>Third level</a:t>
            </a:r>
          </a:p>
        </p:txBody>
      </p:sp>
      <p:sp>
        <p:nvSpPr>
          <p:cNvPr id="17" name="Text Placeholder 16"/>
          <p:cNvSpPr>
            <a:spLocks noGrp="1"/>
          </p:cNvSpPr>
          <p:nvPr>
            <p:ph type="body" sz="quarter" idx="16"/>
          </p:nvPr>
        </p:nvSpPr>
        <p:spPr>
          <a:xfrm>
            <a:off x="480278" y="1370261"/>
            <a:ext cx="2651760" cy="822960"/>
          </a:xfrm>
        </p:spPr>
        <p:txBody>
          <a:bodyPr lIns="91320" tIns="45663" rIns="91320" bIns="45663" anchor="ctr">
            <a:noAutofit/>
          </a:bodyPr>
          <a:lstStyle>
            <a:lvl1pPr marL="0" indent="0" algn="l">
              <a:lnSpc>
                <a:spcPct val="100000"/>
              </a:lnSpc>
              <a:spcBef>
                <a:spcPts val="0"/>
              </a:spcBef>
              <a:buNone/>
              <a:defRPr sz="2800" b="0" u="sng" cap="small" baseline="0"/>
            </a:lvl1pPr>
          </a:lstStyle>
          <a:p>
            <a:pPr lvl="0"/>
            <a:r>
              <a:rPr lang="en-US" smtClean="0"/>
              <a:t>Click to edit Master text styles</a:t>
            </a:r>
          </a:p>
        </p:txBody>
      </p:sp>
      <p:sp>
        <p:nvSpPr>
          <p:cNvPr id="20" name="Text Placeholder 19"/>
          <p:cNvSpPr>
            <a:spLocks noGrp="1"/>
          </p:cNvSpPr>
          <p:nvPr>
            <p:ph type="body" sz="quarter" idx="17"/>
          </p:nvPr>
        </p:nvSpPr>
        <p:spPr>
          <a:xfrm>
            <a:off x="3245485" y="1369902"/>
            <a:ext cx="2651760" cy="822960"/>
          </a:xfrm>
        </p:spPr>
        <p:txBody>
          <a:bodyPr lIns="91320" tIns="45663" rIns="91320" bIns="45663" anchor="ctr">
            <a:noAutofit/>
          </a:bodyPr>
          <a:lstStyle>
            <a:lvl1pPr>
              <a:defRPr lang="en-US" sz="2800" b="0" u="sng" kern="1200" cap="small" baseline="0" dirty="0" smtClean="0">
                <a:solidFill>
                  <a:schemeClr val="tx1"/>
                </a:solidFill>
                <a:latin typeface="+mn-lt"/>
                <a:ea typeface="+mn-ea"/>
                <a:cs typeface="+mn-cs"/>
              </a:defRPr>
            </a:lvl1pPr>
          </a:lstStyle>
          <a:p>
            <a:pPr lvl="0"/>
            <a:r>
              <a:rPr lang="en-US" smtClean="0"/>
              <a:t>Click to edit Master text styles</a:t>
            </a:r>
          </a:p>
        </p:txBody>
      </p:sp>
      <p:sp>
        <p:nvSpPr>
          <p:cNvPr id="22" name="Text Placeholder 21"/>
          <p:cNvSpPr>
            <a:spLocks noGrp="1"/>
          </p:cNvSpPr>
          <p:nvPr>
            <p:ph type="body" sz="quarter" idx="18"/>
          </p:nvPr>
        </p:nvSpPr>
        <p:spPr>
          <a:xfrm>
            <a:off x="6010276" y="1369728"/>
            <a:ext cx="2651760" cy="822960"/>
          </a:xfrm>
        </p:spPr>
        <p:txBody>
          <a:bodyPr lIns="91320" tIns="45663" rIns="91320" bIns="45663" anchor="ctr">
            <a:noAutofit/>
          </a:bodyPr>
          <a:lstStyle>
            <a:lvl1pPr>
              <a:defRPr lang="en-US" sz="2800" b="0" u="sng" kern="1200" cap="small" baseline="0" dirty="0" smtClean="0">
                <a:solidFill>
                  <a:schemeClr val="tx1"/>
                </a:solidFill>
                <a:latin typeface="+mn-lt"/>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15155997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a:prstGeom prst="rect">
            <a:avLst/>
          </a:prstGeom>
        </p:spPr>
        <p:txBody>
          <a:bodyPr>
            <a:normAutofit/>
          </a:bodyPr>
          <a:lstStyle>
            <a:lvl1pPr>
              <a:defRPr sz="2800">
                <a:latin typeface="+mj-l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normAutofit/>
          </a:bodyPr>
          <a:lstStyle>
            <a:lvl1pPr marL="342900" indent="-342900">
              <a:defRPr lang="en-US" sz="2800" kern="1200" dirty="0" smtClean="0">
                <a:solidFill>
                  <a:schemeClr val="tx1"/>
                </a:solidFill>
                <a:latin typeface="+mj-lt"/>
                <a:ea typeface="+mn-ea"/>
                <a:cs typeface="+mn-cs"/>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342900" lvl="0" indent="-342900" algn="l" rtl="0" eaLnBrk="1" fontAlgn="base" hangingPunct="1">
              <a:spcBef>
                <a:spcPct val="20000"/>
              </a:spcBef>
              <a:spcAft>
                <a:spcPct val="0"/>
              </a:spcAft>
              <a:buFont typeface="Arial" charset="0"/>
              <a:buChar char="•"/>
            </a:pPr>
            <a:r>
              <a:rPr lang="en-US" smtClean="0"/>
              <a:t>Click to edit Master text styles</a:t>
            </a:r>
          </a:p>
          <a:p>
            <a:pPr marL="342900" lvl="1" indent="-342900" algn="l" rtl="0" eaLnBrk="1" fontAlgn="base" hangingPunct="1">
              <a:spcBef>
                <a:spcPct val="20000"/>
              </a:spcBef>
              <a:spcAft>
                <a:spcPct val="0"/>
              </a:spcAft>
              <a:buFont typeface="Arial" charset="0"/>
              <a:buChar char="•"/>
            </a:pPr>
            <a:r>
              <a:rPr lang="en-US" smtClean="0"/>
              <a:t>Second level</a:t>
            </a:r>
          </a:p>
          <a:p>
            <a:pPr marL="342900" lvl="2" indent="-342900" algn="l" rtl="0" eaLnBrk="1" fontAlgn="base" hangingPunct="1">
              <a:spcBef>
                <a:spcPct val="20000"/>
              </a:spcBef>
              <a:spcAft>
                <a:spcPct val="0"/>
              </a:spcAft>
              <a:buFont typeface="Arial" charset="0"/>
              <a:buChar char="•"/>
            </a:pPr>
            <a:r>
              <a:rPr lang="en-US" smtClean="0"/>
              <a:t>Third level</a:t>
            </a:r>
          </a:p>
          <a:p>
            <a:pPr marL="342900" lvl="3" indent="-342900" algn="l" rtl="0" eaLnBrk="1" fontAlgn="base" hangingPunct="1">
              <a:spcBef>
                <a:spcPct val="20000"/>
              </a:spcBef>
              <a:spcAft>
                <a:spcPct val="0"/>
              </a:spcAft>
              <a:buFont typeface="Arial" charset="0"/>
              <a:buChar char="•"/>
            </a:pPr>
            <a:r>
              <a:rPr lang="en-US" smtClean="0"/>
              <a:t>Fourth level</a:t>
            </a:r>
          </a:p>
          <a:p>
            <a:pPr marL="342900" lvl="4" indent="-342900" algn="l" rtl="0" eaLnBrk="1" fontAlgn="base" hangingPunct="1">
              <a:spcBef>
                <a:spcPct val="20000"/>
              </a:spcBef>
              <a:spcAft>
                <a:spcPct val="0"/>
              </a:spcAft>
              <a:buFont typeface="Arial" charset="0"/>
              <a:buChar char="•"/>
            </a:pPr>
            <a:r>
              <a:rPr lang="en-US" smtClean="0"/>
              <a:t>Fifth level</a:t>
            </a:r>
            <a:endParaRPr lang="en-US" dirty="0"/>
          </a:p>
        </p:txBody>
      </p:sp>
      <p:sp>
        <p:nvSpPr>
          <p:cNvPr id="5"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defTabSz="914400" fontAlgn="base">
              <a:spcBef>
                <a:spcPct val="0"/>
              </a:spcBef>
              <a:spcAft>
                <a:spcPct val="0"/>
              </a:spcAft>
              <a:defRPr/>
            </a:pPr>
            <a:endParaRPr lang="en-US" dirty="0">
              <a:latin typeface="Franklin Gothic Book" pitchFamily="34" charset="0"/>
              <a:cs typeface="Arial" charset="0"/>
            </a:endParaRPr>
          </a:p>
        </p:txBody>
      </p:sp>
      <p:sp>
        <p:nvSpPr>
          <p:cNvPr id="6"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defTabSz="914400" fontAlgn="base">
              <a:spcBef>
                <a:spcPct val="0"/>
              </a:spcBef>
              <a:spcAft>
                <a:spcPct val="0"/>
              </a:spcAft>
              <a:defRPr/>
            </a:pPr>
            <a:fld id="{67BFE113-A474-4500-A60F-9CAAC80E152A}" type="slidenum">
              <a:rPr lang="en-US">
                <a:latin typeface="Franklin Gothic Book" pitchFamily="34" charset="0"/>
                <a:cs typeface="Arial" charset="0"/>
              </a:rPr>
              <a:pPr defTabSz="914400" fontAlgn="base">
                <a:spcBef>
                  <a:spcPct val="0"/>
                </a:spcBef>
                <a:spcAft>
                  <a:spcPct val="0"/>
                </a:spcAft>
                <a:defRPr/>
              </a:pPr>
              <a:t>‹#›</a:t>
            </a:fld>
            <a:endParaRPr lang="en-US" dirty="0">
              <a:latin typeface="Franklin Gothic Book" pitchFamily="34" charset="0"/>
              <a:cs typeface="Arial" charset="0"/>
            </a:endParaRPr>
          </a:p>
        </p:txBody>
      </p:sp>
      <p:sp>
        <p:nvSpPr>
          <p:cNvPr id="7" name="Title 1"/>
          <p:cNvSpPr>
            <a:spLocks noGrp="1"/>
          </p:cNvSpPr>
          <p:nvPr>
            <p:ph type="title"/>
          </p:nvPr>
        </p:nvSpPr>
        <p:spPr>
          <a:xfrm>
            <a:off x="457200" y="304800"/>
            <a:ext cx="8229600" cy="1143000"/>
          </a:xfrm>
          <a:prstGeom prst="rect">
            <a:avLst/>
          </a:prstGeom>
        </p:spPr>
        <p:txBody>
          <a:bodyPr anchor="ctr" anchorCtr="0">
            <a:normAutofit/>
          </a:bodyPr>
          <a:lstStyle>
            <a:lvl1pPr>
              <a:defRPr>
                <a:solidFill>
                  <a:schemeClr val="accent3"/>
                </a:solidFill>
              </a:defRPr>
            </a:lvl1pPr>
          </a:lstStyle>
          <a:p>
            <a:r>
              <a:rPr lang="en-US" smtClean="0"/>
              <a:t>Click to edit Master title style</a:t>
            </a:r>
            <a:endParaRPr lang="en-US" dirty="0"/>
          </a:p>
        </p:txBody>
      </p:sp>
      <p:sp>
        <p:nvSpPr>
          <p:cNvPr id="8" name="Rectangle 7">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400" fontAlgn="base">
              <a:spcBef>
                <a:spcPct val="0"/>
              </a:spcBef>
              <a:spcAft>
                <a:spcPct val="0"/>
              </a:spcAft>
            </a:pPr>
            <a:endParaRPr lang="en-US">
              <a:solidFill>
                <a:srgbClr val="381B55"/>
              </a:solidFill>
              <a:latin typeface="Franklin Gothic Book"/>
            </a:endParaRPr>
          </a:p>
        </p:txBody>
      </p:sp>
      <p:sp>
        <p:nvSpPr>
          <p:cNvPr id="9" name="Rectangle 8">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defTabSz="914400" fontAlgn="base">
              <a:spcBef>
                <a:spcPct val="0"/>
              </a:spcBef>
              <a:spcAft>
                <a:spcPct val="0"/>
              </a:spcAft>
            </a:pPr>
            <a:endParaRPr lang="en-US">
              <a:solidFill>
                <a:srgbClr val="381B55"/>
              </a:solidFill>
              <a:latin typeface="Franklin Gothic Book"/>
            </a:endParaRPr>
          </a:p>
        </p:txBody>
      </p:sp>
    </p:spTree>
    <p:extLst>
      <p:ext uri="{BB962C8B-B14F-4D97-AF65-F5344CB8AC3E}">
        <p14:creationId xmlns:p14="http://schemas.microsoft.com/office/powerpoint/2010/main" val="42670025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Slide - collage">
    <p:spTree>
      <p:nvGrpSpPr>
        <p:cNvPr id="1" name=""/>
        <p:cNvGrpSpPr/>
        <p:nvPr/>
      </p:nvGrpSpPr>
      <p:grpSpPr>
        <a:xfrm>
          <a:off x="0" y="0"/>
          <a:ext cx="0" cy="0"/>
          <a:chOff x="0" y="0"/>
          <a:chExt cx="0" cy="0"/>
        </a:xfrm>
      </p:grpSpPr>
      <p:sp>
        <p:nvSpPr>
          <p:cNvPr id="14" name="Rectangle 13">
            <a:hlinkClick r:id="rId2"/>
          </p:cNvPr>
          <p:cNvSpPr/>
          <p:nvPr/>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Rectangle 14">
            <a:hlinkClick r:id="rId3"/>
          </p:cNvPr>
          <p:cNvSpPr/>
          <p:nvPr/>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Title 1"/>
          <p:cNvSpPr>
            <a:spLocks noGrp="1"/>
          </p:cNvSpPr>
          <p:nvPr>
            <p:ph type="ctrTitle"/>
          </p:nvPr>
        </p:nvSpPr>
        <p:spPr>
          <a:xfrm>
            <a:off x="1403648" y="914400"/>
            <a:ext cx="6408712" cy="1295400"/>
          </a:xfrm>
          <a:prstGeom prst="rect">
            <a:avLst/>
          </a:prstGeom>
        </p:spPr>
        <p:txBody>
          <a:bodyPr rtlCol="0" anchor="ctr" anchorCtr="0">
            <a:normAutofit/>
          </a:bodyPr>
          <a:lstStyle>
            <a:lvl1pPr>
              <a:defRPr lang="bg-BG" sz="3600" dirty="0"/>
            </a:lvl1pPr>
          </a:lstStyle>
          <a:p>
            <a:pPr lvl="0"/>
            <a:r>
              <a:rPr lang="en-US" smtClean="0"/>
              <a:t>Click to edit Master title style</a:t>
            </a:r>
            <a:endParaRPr lang="bg-BG" dirty="0"/>
          </a:p>
        </p:txBody>
      </p:sp>
      <p:sp>
        <p:nvSpPr>
          <p:cNvPr id="18" name="Slide Number Placeholder 6"/>
          <p:cNvSpPr>
            <a:spLocks noGrp="1"/>
          </p:cNvSpPr>
          <p:nvPr>
            <p:ph type="sldNum" sz="quarter" idx="4"/>
          </p:nvPr>
        </p:nvSpPr>
        <p:spPr>
          <a:xfrm>
            <a:off x="4163802" y="6365875"/>
            <a:ext cx="806450" cy="365125"/>
          </a:xfrm>
          <a:prstGeom prst="rect">
            <a:avLst/>
          </a:prstGeom>
        </p:spPr>
        <p:txBody>
          <a:bodyPr/>
          <a:lstStyle>
            <a:lvl1pPr algn="ctr">
              <a:defRPr sz="1400" smtClean="0">
                <a:solidFill>
                  <a:srgbClr val="F2F0E6"/>
                </a:solidFill>
              </a:defRPr>
            </a:lvl1pPr>
          </a:lstStyle>
          <a:p>
            <a:pPr>
              <a:defRPr/>
            </a:pPr>
            <a:fld id="{E1936DBB-2E64-4598-8D8B-B6B0ED5CD01B}" type="slidenum">
              <a:rPr lang="en-US" smtClean="0"/>
              <a:pPr>
                <a:defRPr/>
              </a:pPr>
              <a:t>‹#›</a:t>
            </a:fld>
            <a:endParaRPr lang="en-US" dirty="0"/>
          </a:p>
        </p:txBody>
      </p:sp>
      <p:sp>
        <p:nvSpPr>
          <p:cNvPr id="7" name="Rectangle 6">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5327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collage">
    <p:spTree>
      <p:nvGrpSpPr>
        <p:cNvPr id="1" name=""/>
        <p:cNvGrpSpPr/>
        <p:nvPr/>
      </p:nvGrpSpPr>
      <p:grpSpPr>
        <a:xfrm>
          <a:off x="0" y="0"/>
          <a:ext cx="0" cy="0"/>
          <a:chOff x="0" y="0"/>
          <a:chExt cx="0" cy="0"/>
        </a:xfrm>
      </p:grpSpPr>
      <p:sp>
        <p:nvSpPr>
          <p:cNvPr id="10" name="Rectangle 9"/>
          <p:cNvSpPr/>
          <p:nvPr/>
        </p:nvSpPr>
        <p:spPr>
          <a:xfrm>
            <a:off x="1187450" y="1905000"/>
            <a:ext cx="6819900" cy="28082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2"/>
              </a:solidFill>
            </a:endParaRPr>
          </a:p>
        </p:txBody>
      </p:sp>
      <p:sp>
        <p:nvSpPr>
          <p:cNvPr id="39" name="Picture Placeholder 7"/>
          <p:cNvSpPr>
            <a:spLocks noGrp="1"/>
          </p:cNvSpPr>
          <p:nvPr>
            <p:ph type="pic" sz="quarter" idx="10"/>
          </p:nvPr>
        </p:nvSpPr>
        <p:spPr>
          <a:xfrm>
            <a:off x="1332181" y="2296816"/>
            <a:ext cx="2087905" cy="2501230"/>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dirty="0"/>
          </a:p>
        </p:txBody>
      </p:sp>
      <p:sp>
        <p:nvSpPr>
          <p:cNvPr id="41" name="Picture Placeholder 7"/>
          <p:cNvSpPr>
            <a:spLocks noGrp="1"/>
          </p:cNvSpPr>
          <p:nvPr>
            <p:ph type="pic" sz="quarter" idx="12"/>
          </p:nvPr>
        </p:nvSpPr>
        <p:spPr>
          <a:xfrm>
            <a:off x="3561830" y="22984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dirty="0"/>
          </a:p>
        </p:txBody>
      </p:sp>
      <p:sp>
        <p:nvSpPr>
          <p:cNvPr id="42" name="Picture Placeholder 7"/>
          <p:cNvSpPr>
            <a:spLocks noGrp="1"/>
          </p:cNvSpPr>
          <p:nvPr>
            <p:ph type="pic" sz="quarter" idx="13"/>
          </p:nvPr>
        </p:nvSpPr>
        <p:spPr>
          <a:xfrm>
            <a:off x="3561830" y="36268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dirty="0"/>
          </a:p>
        </p:txBody>
      </p:sp>
      <p:sp>
        <p:nvSpPr>
          <p:cNvPr id="43" name="Picture Placeholder 7"/>
          <p:cNvSpPr>
            <a:spLocks noGrp="1"/>
          </p:cNvSpPr>
          <p:nvPr>
            <p:ph type="pic" sz="quarter" idx="14"/>
          </p:nvPr>
        </p:nvSpPr>
        <p:spPr>
          <a:xfrm>
            <a:off x="5783908" y="22984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dirty="0"/>
          </a:p>
        </p:txBody>
      </p:sp>
      <p:sp>
        <p:nvSpPr>
          <p:cNvPr id="44" name="Picture Placeholder 7"/>
          <p:cNvSpPr>
            <a:spLocks noGrp="1"/>
          </p:cNvSpPr>
          <p:nvPr>
            <p:ph type="pic" sz="quarter" idx="15"/>
          </p:nvPr>
        </p:nvSpPr>
        <p:spPr>
          <a:xfrm>
            <a:off x="5783908" y="3626868"/>
            <a:ext cx="2087905" cy="1177868"/>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a:p>
        </p:txBody>
      </p:sp>
      <p:sp>
        <p:nvSpPr>
          <p:cNvPr id="12" name="Date Placeholder 4"/>
          <p:cNvSpPr>
            <a:spLocks noGrp="1"/>
          </p:cNvSpPr>
          <p:nvPr>
            <p:ph type="dt" sz="half" idx="16"/>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13" name="Slide Number Placeholder 6"/>
          <p:cNvSpPr>
            <a:spLocks noGrp="1"/>
          </p:cNvSpPr>
          <p:nvPr>
            <p:ph type="sldNum" sz="quarter" idx="17"/>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E1936DBB-2E64-4598-8D8B-B6B0ED5CD01B}" type="slidenum">
              <a:rPr lang="en-US"/>
              <a:pPr>
                <a:defRPr/>
              </a:pPr>
              <a:t>‹#›</a:t>
            </a:fld>
            <a:endParaRPr lang="en-US" dirty="0"/>
          </a:p>
        </p:txBody>
      </p:sp>
      <p:pic>
        <p:nvPicPr>
          <p:cNvPr id="14"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277813"/>
            <a:ext cx="1196975" cy="73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hlinkClick r:id="rId3"/>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Rectangle 17">
            <a:hlinkClick r:id="rId4"/>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Title 1"/>
          <p:cNvSpPr>
            <a:spLocks noGrp="1"/>
          </p:cNvSpPr>
          <p:nvPr>
            <p:ph type="ctrTitle"/>
          </p:nvPr>
        </p:nvSpPr>
        <p:spPr>
          <a:xfrm>
            <a:off x="1403648" y="1261120"/>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sp>
        <p:nvSpPr>
          <p:cNvPr id="21" name="Subtitle 2"/>
          <p:cNvSpPr>
            <a:spLocks noGrp="1"/>
          </p:cNvSpPr>
          <p:nvPr>
            <p:ph type="subTitle" idx="1" hasCustomPrompt="1"/>
          </p:nvPr>
        </p:nvSpPr>
        <p:spPr>
          <a:xfrm>
            <a:off x="1086896" y="5633252"/>
            <a:ext cx="7066504" cy="579140"/>
          </a:xfrm>
          <a:prstGeom prst="rect">
            <a:avLst/>
          </a:prstGeom>
        </p:spPr>
        <p:txBody>
          <a:bodyPr/>
          <a:lstStyle>
            <a:lvl1pPr marL="0" indent="0" algn="l">
              <a:buNone/>
              <a:defRPr sz="1050" b="0" baseline="0">
                <a:solidFill>
                  <a:schemeClr val="bg2"/>
                </a:solidFill>
                <a:latin typeface="Franklin Gothic Book" panose="020B0503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Research reported in this publication was supported by the National Institute of Allergy And Infectious Diseases of the National Institutes of Health under Award Number UM1A1068614. The content is solely the responsibility of the authors and does not necessarily represent the official views of the National Institutes of Health. </a:t>
            </a:r>
            <a:endParaRPr lang="bg-BG" dirty="0"/>
          </a:p>
        </p:txBody>
      </p:sp>
    </p:spTree>
    <p:extLst>
      <p:ext uri="{BB962C8B-B14F-4D97-AF65-F5344CB8AC3E}">
        <p14:creationId xmlns:p14="http://schemas.microsoft.com/office/powerpoint/2010/main" val="179544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4"/>
          <p:cNvSpPr>
            <a:spLocks noGrp="1"/>
          </p:cNvSpPr>
          <p:nvPr>
            <p:ph type="dt" sz="half" idx="10"/>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4" name="Slide Number Placeholder 6"/>
          <p:cNvSpPr>
            <a:spLocks noGrp="1"/>
          </p:cNvSpPr>
          <p:nvPr>
            <p:ph type="sldNum" sz="quarter" idx="11"/>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C773BCFB-F5CA-4A62-BA61-3FDED4262A57}" type="slidenum">
              <a:rPr lang="en-US"/>
              <a:pPr>
                <a:defRPr/>
              </a:pPr>
              <a:t>‹#›</a:t>
            </a:fld>
            <a:endParaRPr lang="en-US" dirty="0"/>
          </a:p>
        </p:txBody>
      </p:sp>
      <p:sp>
        <p:nvSpPr>
          <p:cNvPr id="5" name="Title 1"/>
          <p:cNvSpPr>
            <a:spLocks noGrp="1"/>
          </p:cNvSpPr>
          <p:nvPr>
            <p:ph type="ctrTitle"/>
          </p:nvPr>
        </p:nvSpPr>
        <p:spPr>
          <a:xfrm>
            <a:off x="1403648" y="1108720"/>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sp>
        <p:nvSpPr>
          <p:cNvPr id="6" name="Rectangle 5">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Text Placeholder 3"/>
          <p:cNvSpPr>
            <a:spLocks noGrp="1"/>
          </p:cNvSpPr>
          <p:nvPr>
            <p:ph type="body" sz="quarter" idx="12"/>
          </p:nvPr>
        </p:nvSpPr>
        <p:spPr>
          <a:xfrm>
            <a:off x="1403350" y="2168525"/>
            <a:ext cx="6408738" cy="1946275"/>
          </a:xfrm>
        </p:spPr>
        <p:txBody>
          <a:bodyPr>
            <a:normAutofit/>
          </a:bodyPr>
          <a:lstStyle>
            <a:lvl1pPr marL="0" indent="0" algn="ctr">
              <a:buNone/>
              <a:defRPr lang="en-US" sz="2800" b="0" kern="1200" dirty="0" smtClean="0">
                <a:solidFill>
                  <a:schemeClr val="tx2"/>
                </a:solidFill>
                <a:latin typeface="Franklin Gothic Medium" panose="020B0603020102020204" pitchFamily="34" charset="0"/>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p:txBody>
      </p:sp>
      <p:sp>
        <p:nvSpPr>
          <p:cNvPr id="9" name="Subtitle 2"/>
          <p:cNvSpPr>
            <a:spLocks noGrp="1"/>
          </p:cNvSpPr>
          <p:nvPr>
            <p:ph type="subTitle" idx="1" hasCustomPrompt="1"/>
          </p:nvPr>
        </p:nvSpPr>
        <p:spPr>
          <a:xfrm>
            <a:off x="1086896" y="5633252"/>
            <a:ext cx="7066504" cy="579140"/>
          </a:xfrm>
          <a:prstGeom prst="rect">
            <a:avLst/>
          </a:prstGeom>
        </p:spPr>
        <p:txBody>
          <a:bodyPr/>
          <a:lstStyle>
            <a:lvl1pPr marL="0" indent="0" algn="l">
              <a:buNone/>
              <a:defRPr sz="1050" b="0" baseline="0">
                <a:solidFill>
                  <a:schemeClr val="bg2"/>
                </a:solidFill>
                <a:latin typeface="Franklin Gothic Book" panose="020B0503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Research reported in this publication was supported by the National Institute of Allergy And Infectious Diseases of the National Institutes of Health under Award Number UM1A1068614. The content is solely the responsibility of the authors and does not necessarily represent the official views of the National Institutes of Health. </a:t>
            </a:r>
            <a:endParaRPr lang="bg-BG" dirty="0"/>
          </a:p>
        </p:txBody>
      </p:sp>
      <p:pic>
        <p:nvPicPr>
          <p:cNvPr id="11" name="Picture 16"/>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04800" y="277813"/>
            <a:ext cx="1196975" cy="73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326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 collage">
    <p:spTree>
      <p:nvGrpSpPr>
        <p:cNvPr id="1" name=""/>
        <p:cNvGrpSpPr/>
        <p:nvPr/>
      </p:nvGrpSpPr>
      <p:grpSpPr>
        <a:xfrm>
          <a:off x="0" y="0"/>
          <a:ext cx="0" cy="0"/>
          <a:chOff x="0" y="0"/>
          <a:chExt cx="0" cy="0"/>
        </a:xfrm>
      </p:grpSpPr>
      <p:sp>
        <p:nvSpPr>
          <p:cNvPr id="12" name="Date Placeholder 4"/>
          <p:cNvSpPr>
            <a:spLocks noGrp="1"/>
          </p:cNvSpPr>
          <p:nvPr>
            <p:ph type="dt" sz="half" idx="16"/>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13" name="Slide Number Placeholder 6"/>
          <p:cNvSpPr>
            <a:spLocks noGrp="1"/>
          </p:cNvSpPr>
          <p:nvPr>
            <p:ph type="sldNum" sz="quarter" idx="17"/>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E1936DBB-2E64-4598-8D8B-B6B0ED5CD01B}" type="slidenum">
              <a:rPr lang="en-US"/>
              <a:pPr>
                <a:defRPr/>
              </a:pPr>
              <a:t>‹#›</a:t>
            </a:fld>
            <a:endParaRPr lang="en-US" dirty="0"/>
          </a:p>
        </p:txBody>
      </p:sp>
      <p:sp>
        <p:nvSpPr>
          <p:cNvPr id="15" name="Picture Placeholder 7"/>
          <p:cNvSpPr>
            <a:spLocks noGrp="1"/>
          </p:cNvSpPr>
          <p:nvPr>
            <p:ph type="pic" sz="quarter" idx="10"/>
          </p:nvPr>
        </p:nvSpPr>
        <p:spPr>
          <a:xfrm>
            <a:off x="1333808" y="2304247"/>
            <a:ext cx="6543405" cy="2521611"/>
          </a:xfrm>
          <a:prstGeom prst="rect">
            <a:avLst/>
          </a:prstGeom>
        </p:spPr>
        <p:txBody>
          <a:bodyPr rtlCol="0">
            <a:normAutofit/>
          </a:bodyPr>
          <a:lstStyle>
            <a:lvl1pPr marL="0" indent="0">
              <a:buNone/>
              <a:defRPr sz="1600">
                <a:solidFill>
                  <a:schemeClr val="bg1"/>
                </a:solidFill>
              </a:defRPr>
            </a:lvl1pPr>
          </a:lstStyle>
          <a:p>
            <a:pPr lvl="0"/>
            <a:r>
              <a:rPr lang="en-US" noProof="0" smtClean="0"/>
              <a:t>Click icon to add picture</a:t>
            </a:r>
            <a:endParaRPr lang="bg-BG" noProof="0" dirty="0"/>
          </a:p>
        </p:txBody>
      </p:sp>
      <p:sp>
        <p:nvSpPr>
          <p:cNvPr id="19" name="Title 1"/>
          <p:cNvSpPr>
            <a:spLocks noGrp="1"/>
          </p:cNvSpPr>
          <p:nvPr>
            <p:ph type="ctrTitle"/>
          </p:nvPr>
        </p:nvSpPr>
        <p:spPr>
          <a:xfrm>
            <a:off x="1403648" y="835548"/>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sp>
        <p:nvSpPr>
          <p:cNvPr id="20" name="Text Placeholder 3"/>
          <p:cNvSpPr>
            <a:spLocks noGrp="1"/>
          </p:cNvSpPr>
          <p:nvPr>
            <p:ph type="body" sz="quarter" idx="11"/>
          </p:nvPr>
        </p:nvSpPr>
        <p:spPr>
          <a:xfrm>
            <a:off x="1403350" y="1546225"/>
            <a:ext cx="6408738" cy="574675"/>
          </a:xfrm>
        </p:spPr>
        <p:txBody>
          <a:bodyPr>
            <a:normAutofit/>
          </a:bodyPr>
          <a:lstStyle>
            <a:lvl1pPr marL="0" indent="0" algn="ctr">
              <a:buNone/>
              <a:defRPr lang="en-US" sz="2800" b="0" kern="1200" dirty="0" smtClean="0">
                <a:solidFill>
                  <a:schemeClr val="tx2"/>
                </a:solidFill>
                <a:latin typeface="Franklin Gothic Medium" panose="020B0603020102020204" pitchFamily="34" charset="0"/>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p:txBody>
      </p:sp>
      <p:pic>
        <p:nvPicPr>
          <p:cNvPr id="10"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277813"/>
            <a:ext cx="1196975" cy="73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hlinkClick r:id="rId3"/>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15">
            <a:hlinkClick r:id="rId4"/>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6726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 collage">
    <p:spTree>
      <p:nvGrpSpPr>
        <p:cNvPr id="1" name=""/>
        <p:cNvGrpSpPr/>
        <p:nvPr/>
      </p:nvGrpSpPr>
      <p:grpSpPr>
        <a:xfrm>
          <a:off x="0" y="0"/>
          <a:ext cx="0" cy="0"/>
          <a:chOff x="0" y="0"/>
          <a:chExt cx="0" cy="0"/>
        </a:xfrm>
      </p:grpSpPr>
      <p:sp>
        <p:nvSpPr>
          <p:cNvPr id="12" name="Date Placeholder 4"/>
          <p:cNvSpPr>
            <a:spLocks noGrp="1"/>
          </p:cNvSpPr>
          <p:nvPr>
            <p:ph type="dt" sz="half" idx="16"/>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13" name="Slide Number Placeholder 6"/>
          <p:cNvSpPr>
            <a:spLocks noGrp="1"/>
          </p:cNvSpPr>
          <p:nvPr>
            <p:ph type="sldNum" sz="quarter" idx="17"/>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E1936DBB-2E64-4598-8D8B-B6B0ED5CD01B}" type="slidenum">
              <a:rPr lang="en-US"/>
              <a:pPr>
                <a:defRPr/>
              </a:pPr>
              <a:t>‹#›</a:t>
            </a:fld>
            <a:endParaRPr lang="en-US" dirty="0"/>
          </a:p>
        </p:txBody>
      </p:sp>
      <p:sp>
        <p:nvSpPr>
          <p:cNvPr id="15" name="Picture Placeholder 7"/>
          <p:cNvSpPr>
            <a:spLocks noGrp="1"/>
          </p:cNvSpPr>
          <p:nvPr>
            <p:ph type="pic" sz="quarter" idx="10"/>
          </p:nvPr>
        </p:nvSpPr>
        <p:spPr>
          <a:xfrm>
            <a:off x="1333808" y="2316947"/>
            <a:ext cx="6543405" cy="2521611"/>
          </a:xfrm>
          <a:prstGeom prst="rect">
            <a:avLst/>
          </a:prstGeom>
        </p:spPr>
        <p:txBody>
          <a:bodyPr rtlCol="0">
            <a:normAutofit/>
          </a:bodyPr>
          <a:lstStyle>
            <a:lvl1pPr marL="0" indent="0">
              <a:buNone/>
              <a:defRPr sz="1600">
                <a:solidFill>
                  <a:schemeClr val="bg2"/>
                </a:solidFill>
              </a:defRPr>
            </a:lvl1pPr>
          </a:lstStyle>
          <a:p>
            <a:pPr lvl="0"/>
            <a:r>
              <a:rPr lang="en-US" noProof="0" dirty="0" smtClean="0"/>
              <a:t>Click icon to add picture</a:t>
            </a:r>
            <a:endParaRPr lang="bg-BG" noProof="0" dirty="0"/>
          </a:p>
        </p:txBody>
      </p:sp>
      <p:pic>
        <p:nvPicPr>
          <p:cNvPr id="14"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277813"/>
            <a:ext cx="1196975" cy="73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hlinkClick r:id="rId3"/>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15">
            <a:hlinkClick r:id="rId4"/>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Title 1"/>
          <p:cNvSpPr>
            <a:spLocks noGrp="1"/>
          </p:cNvSpPr>
          <p:nvPr>
            <p:ph type="ctrTitle"/>
          </p:nvPr>
        </p:nvSpPr>
        <p:spPr>
          <a:xfrm>
            <a:off x="1403648" y="1261120"/>
            <a:ext cx="6408712" cy="720080"/>
          </a:xfrm>
          <a:prstGeom prst="rect">
            <a:avLst/>
          </a:prstGeom>
        </p:spPr>
        <p:txBody>
          <a:bodyPr rtlCol="0" anchor="ctr" anchorCtr="0">
            <a:normAutofit/>
          </a:bodyPr>
          <a:lstStyle>
            <a:lvl1pPr>
              <a:defRPr lang="bg-BG" sz="3600" dirty="0"/>
            </a:lvl1pPr>
          </a:lstStyle>
          <a:p>
            <a:pPr lvl="0"/>
            <a:r>
              <a:rPr lang="en-US" dirty="0" smtClean="0"/>
              <a:t>Click to edit Master title style</a:t>
            </a:r>
            <a:endParaRPr lang="bg-BG" dirty="0"/>
          </a:p>
        </p:txBody>
      </p:sp>
      <p:sp>
        <p:nvSpPr>
          <p:cNvPr id="10" name="Subtitle 2"/>
          <p:cNvSpPr>
            <a:spLocks noGrp="1"/>
          </p:cNvSpPr>
          <p:nvPr>
            <p:ph type="subTitle" idx="1" hasCustomPrompt="1"/>
          </p:nvPr>
        </p:nvSpPr>
        <p:spPr>
          <a:xfrm>
            <a:off x="1086896" y="5633252"/>
            <a:ext cx="7066504" cy="579140"/>
          </a:xfrm>
          <a:prstGeom prst="rect">
            <a:avLst/>
          </a:prstGeom>
        </p:spPr>
        <p:txBody>
          <a:bodyPr/>
          <a:lstStyle>
            <a:lvl1pPr marL="0" indent="0" algn="l">
              <a:buNone/>
              <a:defRPr sz="1050" b="0" baseline="0">
                <a:solidFill>
                  <a:schemeClr val="bg2"/>
                </a:solidFill>
                <a:latin typeface="Franklin Gothic Book" panose="020B0503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Research reported in this publication was supported by the National Institute of Allergy And Infectious Diseases of the National Institutes of Health under Award Number UM1A1068614. The content is solely the responsibility of the authors and does not necessarily represent the official views of the National Institutes of Health. </a:t>
            </a:r>
            <a:endParaRPr lang="bg-BG" dirty="0"/>
          </a:p>
        </p:txBody>
      </p:sp>
    </p:spTree>
    <p:extLst>
      <p:ext uri="{BB962C8B-B14F-4D97-AF65-F5344CB8AC3E}">
        <p14:creationId xmlns:p14="http://schemas.microsoft.com/office/powerpoint/2010/main" val="332887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3" name="Picture Placeholder 7"/>
          <p:cNvSpPr>
            <a:spLocks noGrp="1"/>
          </p:cNvSpPr>
          <p:nvPr>
            <p:ph type="pic" sz="quarter" idx="10"/>
          </p:nvPr>
        </p:nvSpPr>
        <p:spPr>
          <a:xfrm>
            <a:off x="0" y="0"/>
            <a:ext cx="9144000" cy="6220840"/>
          </a:xfrm>
          <a:prstGeom prst="rect">
            <a:avLst/>
          </a:prstGeom>
        </p:spPr>
        <p:txBody>
          <a:bodyPr rtlCol="0">
            <a:normAutofit/>
          </a:bodyPr>
          <a:lstStyle>
            <a:lvl1pPr>
              <a:defRPr lang="bg-BG" sz="3200" kern="1200" noProof="0" dirty="0">
                <a:solidFill>
                  <a:schemeClr val="bg2"/>
                </a:solidFill>
                <a:latin typeface="Franklin Gothic Demi" panose="020B0703020102020204" pitchFamily="34" charset="0"/>
                <a:ea typeface="+mn-ea"/>
                <a:cs typeface="+mn-cs"/>
              </a:defRPr>
            </a:lvl1pPr>
          </a:lstStyle>
          <a:p>
            <a:pPr lvl="0"/>
            <a:r>
              <a:rPr lang="en-US" noProof="0" smtClean="0"/>
              <a:t>Click icon to add picture</a:t>
            </a:r>
            <a:endParaRPr lang="bg-BG" noProof="0" dirty="0"/>
          </a:p>
        </p:txBody>
      </p:sp>
      <p:sp>
        <p:nvSpPr>
          <p:cNvPr id="2" name="Title 1"/>
          <p:cNvSpPr>
            <a:spLocks noGrp="1"/>
          </p:cNvSpPr>
          <p:nvPr>
            <p:ph type="title"/>
          </p:nvPr>
        </p:nvSpPr>
        <p:spPr>
          <a:xfrm>
            <a:off x="0" y="4856181"/>
            <a:ext cx="9144000" cy="1362075"/>
          </a:xfrm>
          <a:prstGeom prst="rect">
            <a:avLst/>
          </a:prstGeom>
          <a:solidFill>
            <a:srgbClr val="3589A5">
              <a:alpha val="80000"/>
            </a:srgbClr>
          </a:solidFill>
        </p:spPr>
        <p:txBody>
          <a:bodyPr anchor="t"/>
          <a:lstStyle>
            <a:lvl1pPr marL="914400" algn="l">
              <a:defRPr sz="3600" b="0" cap="all" spc="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0" y="4094305"/>
            <a:ext cx="9144000" cy="761876"/>
          </a:xfrm>
          <a:prstGeom prst="rect">
            <a:avLst/>
          </a:prstGeom>
          <a:solidFill>
            <a:srgbClr val="3589A5">
              <a:alpha val="80000"/>
            </a:srgbClr>
          </a:solidFill>
        </p:spPr>
        <p:txBody>
          <a:bodyPr anchor="b"/>
          <a:lstStyle>
            <a:lvl1pPr marL="914400" indent="0">
              <a:buNone/>
              <a:defRPr sz="2000">
                <a:solidFill>
                  <a:srgbClr val="F2F0E6"/>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4"/>
          <p:cNvSpPr>
            <a:spLocks noGrp="1"/>
          </p:cNvSpPr>
          <p:nvPr>
            <p:ph type="dt" sz="half" idx="11"/>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6" name="Slide Number Placeholder 6"/>
          <p:cNvSpPr>
            <a:spLocks noGrp="1"/>
          </p:cNvSpPr>
          <p:nvPr>
            <p:ph type="sldNum" sz="quarter" idx="12"/>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94942591-174B-4C8E-A7CC-11B465B9D581}" type="slidenum">
              <a:rPr lang="en-US"/>
              <a:pPr>
                <a:defRPr/>
              </a:pPr>
              <a:t>‹#›</a:t>
            </a:fld>
            <a:endParaRPr lang="en-US" dirty="0"/>
          </a:p>
        </p:txBody>
      </p:sp>
      <p:sp>
        <p:nvSpPr>
          <p:cNvPr id="7" name="Rectangle 6">
            <a:hlinkClick r:id="rId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hlinkClick r:id="rId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22452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s://twitter.com/HelpEndHIV" TargetMode="Externa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hyperlink" Target="https://www.facebook.com/helpendhiv" TargetMode="Externa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21" Type="http://schemas.openxmlformats.org/officeDocument/2006/relationships/image" Target="../media/image5.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2.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hyperlink" Target="https://twitter.com/HelpEndHIV" TargetMode="External"/><Relationship Id="rId10" Type="http://schemas.openxmlformats.org/officeDocument/2006/relationships/slideLayout" Target="../slideLayouts/slideLayout29.xml"/><Relationship Id="rId19" Type="http://schemas.openxmlformats.org/officeDocument/2006/relationships/image" Target="../media/image1.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hyperlink" Target="https://www.facebook.com/helpendhiv"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hyperlink" Target="https://twitter.com/HelpEndHIV" TargetMode="Externa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hyperlink" Target="https://www.facebook.com/helpendhiv" TargetMode="Externa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8.png"/><Relationship Id="rId5" Type="http://schemas.openxmlformats.org/officeDocument/2006/relationships/slideLayout" Target="../slideLayouts/slideLayout41.xml"/><Relationship Id="rId10" Type="http://schemas.openxmlformats.org/officeDocument/2006/relationships/image" Target="../media/image7.png"/><Relationship Id="rId4" Type="http://schemas.openxmlformats.org/officeDocument/2006/relationships/slideLayout" Target="../slideLayouts/slideLayout4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6219824"/>
            <a:ext cx="9144000" cy="638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b" anchorCtr="0"/>
          <a:lstStyle/>
          <a:p>
            <a:pPr algn="ctr" fontAlgn="auto">
              <a:spcBef>
                <a:spcPts val="0"/>
              </a:spcBef>
              <a:spcAft>
                <a:spcPts val="0"/>
              </a:spcAft>
              <a:defRPr/>
            </a:pPr>
            <a:endParaRPr lang="en-US" dirty="0"/>
          </a:p>
        </p:txBody>
      </p:sp>
      <p:pic>
        <p:nvPicPr>
          <p:cNvPr id="1027" name="Picture 9"/>
          <p:cNvPicPr>
            <a:picLocks noChangeAspect="1"/>
          </p:cNvPicPr>
          <p:nvPr/>
        </p:nvPicPr>
        <p:blipFill>
          <a:blip r:embed="rId21">
            <a:extLst>
              <a:ext uri="{28A0092B-C50C-407E-A947-70E740481C1C}">
                <a14:useLocalDpi xmlns:a14="http://schemas.microsoft.com/office/drawing/2010/main" val="0"/>
              </a:ext>
            </a:extLst>
          </a:blip>
          <a:srcRect r="59486"/>
          <a:stretch>
            <a:fillRect/>
          </a:stretch>
        </p:blipFill>
        <p:spPr bwMode="auto">
          <a:xfrm>
            <a:off x="146050" y="6210300"/>
            <a:ext cx="920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6"/>
          <p:cNvSpPr>
            <a:spLocks noGrp="1"/>
          </p:cNvSpPr>
          <p:nvPr>
            <p:ph type="title"/>
          </p:nvPr>
        </p:nvSpPr>
        <p:spPr bwMode="auto">
          <a:xfrm>
            <a:off x="457200" y="709752"/>
            <a:ext cx="8229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pPr lvl="0"/>
            <a:r>
              <a:rPr lang="en-US" altLang="en-US" smtClean="0"/>
              <a:t>Click to edit Master title style</a:t>
            </a:r>
          </a:p>
        </p:txBody>
      </p:sp>
      <p:sp>
        <p:nvSpPr>
          <p:cNvPr id="1029" name="Text Placeholder 7"/>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34" name="Picture 14"/>
          <p:cNvPicPr>
            <a:picLocks noChangeAspect="1"/>
          </p:cNvPicPr>
          <p:nvPr/>
        </p:nvPicPr>
        <p:blipFill>
          <a:blip r:embed="rId22" cstate="print">
            <a:extLst>
              <a:ext uri="{28A0092B-C50C-407E-A947-70E740481C1C}">
                <a14:useLocalDpi xmlns:a14="http://schemas.microsoft.com/office/drawing/2010/main" val="0"/>
              </a:ext>
            </a:extLst>
          </a:blip>
          <a:srcRect t="61658"/>
          <a:stretch>
            <a:fillRect/>
          </a:stretch>
        </p:blipFill>
        <p:spPr bwMode="auto">
          <a:xfrm>
            <a:off x="6994544" y="6288273"/>
            <a:ext cx="1738312" cy="41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ate Placeholder 4"/>
          <p:cNvSpPr>
            <a:spLocks noGrp="1"/>
          </p:cNvSpPr>
          <p:nvPr>
            <p:ph type="dt" sz="half" idx="2"/>
          </p:nvPr>
        </p:nvSpPr>
        <p:spPr>
          <a:xfrm>
            <a:off x="1258888" y="6365875"/>
            <a:ext cx="2222500" cy="365125"/>
          </a:xfrm>
          <a:prstGeom prst="rect">
            <a:avLst/>
          </a:prstGeom>
        </p:spPr>
        <p:txBody>
          <a:bodyPr/>
          <a:lstStyle>
            <a:lvl1pPr>
              <a:defRPr sz="1400" smtClean="0">
                <a:solidFill>
                  <a:srgbClr val="F2F0E6"/>
                </a:solidFill>
              </a:defRPr>
            </a:lvl1pPr>
          </a:lstStyle>
          <a:p>
            <a:pPr>
              <a:defRPr/>
            </a:pPr>
            <a:endParaRPr lang="en-US" dirty="0"/>
          </a:p>
        </p:txBody>
      </p:sp>
      <p:sp>
        <p:nvSpPr>
          <p:cNvPr id="16" name="Slide Number Placeholder 6"/>
          <p:cNvSpPr>
            <a:spLocks noGrp="1"/>
          </p:cNvSpPr>
          <p:nvPr>
            <p:ph type="sldNum" sz="quarter" idx="4"/>
          </p:nvPr>
        </p:nvSpPr>
        <p:spPr>
          <a:xfrm>
            <a:off x="4164013" y="6365875"/>
            <a:ext cx="806450" cy="365125"/>
          </a:xfrm>
          <a:prstGeom prst="rect">
            <a:avLst/>
          </a:prstGeom>
        </p:spPr>
        <p:txBody>
          <a:bodyPr/>
          <a:lstStyle>
            <a:lvl1pPr algn="ctr">
              <a:defRPr sz="1400" smtClean="0">
                <a:solidFill>
                  <a:srgbClr val="F2F0E6"/>
                </a:solidFill>
              </a:defRPr>
            </a:lvl1pPr>
          </a:lstStyle>
          <a:p>
            <a:pPr>
              <a:defRPr/>
            </a:pPr>
            <a:fld id="{E1936DBB-2E64-4598-8D8B-B6B0ED5CD01B}" type="slidenum">
              <a:rPr lang="en-US"/>
              <a:pPr>
                <a:defRPr/>
              </a:pPr>
              <a:t>‹#›</a:t>
            </a:fld>
            <a:endParaRPr lang="en-US" dirty="0"/>
          </a:p>
        </p:txBody>
      </p:sp>
      <p:sp>
        <p:nvSpPr>
          <p:cNvPr id="2" name="Rectangle 1">
            <a:hlinkClick r:id="rId23"/>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Rectangle 2">
            <a:hlinkClick r:id="rId24"/>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4" r:id="rId1"/>
    <p:sldLayoutId id="2147483722" r:id="rId2"/>
    <p:sldLayoutId id="2147483719" r:id="rId3"/>
    <p:sldLayoutId id="2147483755" r:id="rId4"/>
    <p:sldLayoutId id="2147483731" r:id="rId5"/>
    <p:sldLayoutId id="2147483726" r:id="rId6"/>
    <p:sldLayoutId id="2147483732" r:id="rId7"/>
    <p:sldLayoutId id="2147483733" r:id="rId8"/>
    <p:sldLayoutId id="2147483734" r:id="rId9"/>
    <p:sldLayoutId id="2147483756" r:id="rId10"/>
    <p:sldLayoutId id="2147483720" r:id="rId11"/>
    <p:sldLayoutId id="2147483721" r:id="rId12"/>
    <p:sldLayoutId id="2147483723" r:id="rId13"/>
    <p:sldLayoutId id="2147483724" r:id="rId14"/>
    <p:sldLayoutId id="2147483725" r:id="rId15"/>
    <p:sldLayoutId id="2147483727" r:id="rId16"/>
    <p:sldLayoutId id="2147483728" r:id="rId17"/>
    <p:sldLayoutId id="2147483729" r:id="rId18"/>
    <p:sldLayoutId id="2147483730" r:id="rId19"/>
  </p:sldLayoutIdLst>
  <p:hf hdr="0" ftr="0" dt="0"/>
  <p:txStyles>
    <p:titleStyle>
      <a:lvl1pPr algn="ctr" rtl="0" eaLnBrk="1" fontAlgn="base" hangingPunct="1">
        <a:spcBef>
          <a:spcPct val="0"/>
        </a:spcBef>
        <a:spcAft>
          <a:spcPct val="0"/>
        </a:spcAft>
        <a:defRPr sz="4000" kern="1200">
          <a:solidFill>
            <a:srgbClr val="404041"/>
          </a:solidFill>
          <a:latin typeface="Franklin Gothic Demi" panose="020B0703020102020204" pitchFamily="34" charset="0"/>
          <a:ea typeface="+mj-ea"/>
          <a:cs typeface="+mj-cs"/>
        </a:defRPr>
      </a:lvl1pPr>
      <a:lvl2pPr algn="ctr" rtl="0" eaLnBrk="1" fontAlgn="base" hangingPunct="1">
        <a:spcBef>
          <a:spcPct val="0"/>
        </a:spcBef>
        <a:spcAft>
          <a:spcPct val="0"/>
        </a:spcAft>
        <a:defRPr sz="4400">
          <a:solidFill>
            <a:srgbClr val="404041"/>
          </a:solidFill>
          <a:latin typeface="Franklin Gothic Demi" pitchFamily="34" charset="0"/>
        </a:defRPr>
      </a:lvl2pPr>
      <a:lvl3pPr algn="ctr" rtl="0" eaLnBrk="1" fontAlgn="base" hangingPunct="1">
        <a:spcBef>
          <a:spcPct val="0"/>
        </a:spcBef>
        <a:spcAft>
          <a:spcPct val="0"/>
        </a:spcAft>
        <a:defRPr sz="4400">
          <a:solidFill>
            <a:srgbClr val="404041"/>
          </a:solidFill>
          <a:latin typeface="Franklin Gothic Demi" pitchFamily="34" charset="0"/>
        </a:defRPr>
      </a:lvl3pPr>
      <a:lvl4pPr algn="ctr" rtl="0" eaLnBrk="1" fontAlgn="base" hangingPunct="1">
        <a:spcBef>
          <a:spcPct val="0"/>
        </a:spcBef>
        <a:spcAft>
          <a:spcPct val="0"/>
        </a:spcAft>
        <a:defRPr sz="4400">
          <a:solidFill>
            <a:srgbClr val="404041"/>
          </a:solidFill>
          <a:latin typeface="Franklin Gothic Demi" pitchFamily="34" charset="0"/>
        </a:defRPr>
      </a:lvl4pPr>
      <a:lvl5pPr algn="ctr" rtl="0" eaLnBrk="1" fontAlgn="base" hangingPunct="1">
        <a:spcBef>
          <a:spcPct val="0"/>
        </a:spcBef>
        <a:spcAft>
          <a:spcPct val="0"/>
        </a:spcAft>
        <a:defRPr sz="4400">
          <a:solidFill>
            <a:srgbClr val="404041"/>
          </a:solidFill>
          <a:latin typeface="Franklin Gothic Demi" pitchFamily="34" charset="0"/>
        </a:defRPr>
      </a:lvl5pPr>
      <a:lvl6pPr marL="457200" algn="ctr" rtl="0" eaLnBrk="1" fontAlgn="base" hangingPunct="1">
        <a:spcBef>
          <a:spcPct val="0"/>
        </a:spcBef>
        <a:spcAft>
          <a:spcPct val="0"/>
        </a:spcAft>
        <a:defRPr sz="4400">
          <a:solidFill>
            <a:srgbClr val="404041"/>
          </a:solidFill>
          <a:latin typeface="Franklin Gothic Demi" pitchFamily="34" charset="0"/>
        </a:defRPr>
      </a:lvl6pPr>
      <a:lvl7pPr marL="914400" algn="ctr" rtl="0" eaLnBrk="1" fontAlgn="base" hangingPunct="1">
        <a:spcBef>
          <a:spcPct val="0"/>
        </a:spcBef>
        <a:spcAft>
          <a:spcPct val="0"/>
        </a:spcAft>
        <a:defRPr sz="4400">
          <a:solidFill>
            <a:srgbClr val="404041"/>
          </a:solidFill>
          <a:latin typeface="Franklin Gothic Demi" pitchFamily="34" charset="0"/>
        </a:defRPr>
      </a:lvl7pPr>
      <a:lvl8pPr marL="1371600" algn="ctr" rtl="0" eaLnBrk="1" fontAlgn="base" hangingPunct="1">
        <a:spcBef>
          <a:spcPct val="0"/>
        </a:spcBef>
        <a:spcAft>
          <a:spcPct val="0"/>
        </a:spcAft>
        <a:defRPr sz="4400">
          <a:solidFill>
            <a:srgbClr val="404041"/>
          </a:solidFill>
          <a:latin typeface="Franklin Gothic Demi" pitchFamily="34" charset="0"/>
        </a:defRPr>
      </a:lvl8pPr>
      <a:lvl9pPr marL="1828800" algn="ctr" rtl="0" eaLnBrk="1" fontAlgn="base" hangingPunct="1">
        <a:spcBef>
          <a:spcPct val="0"/>
        </a:spcBef>
        <a:spcAft>
          <a:spcPct val="0"/>
        </a:spcAft>
        <a:defRPr sz="4400">
          <a:solidFill>
            <a:srgbClr val="404041"/>
          </a:solidFill>
          <a:latin typeface="Franklin Gothic Demi" pitchFamily="34" charset="0"/>
        </a:defRPr>
      </a:lvl9pPr>
    </p:titleStyle>
    <p:bodyStyle>
      <a:lvl1pPr marL="342900" indent="-342900" algn="l" rtl="0" eaLnBrk="1" fontAlgn="base" hangingPunct="1">
        <a:spcBef>
          <a:spcPct val="20000"/>
        </a:spcBef>
        <a:spcAft>
          <a:spcPct val="0"/>
        </a:spcAft>
        <a:buFont typeface="Arial" charset="0"/>
        <a:buChar char="•"/>
        <a:defRPr sz="3400" kern="1200">
          <a:solidFill>
            <a:schemeClr val="tx1"/>
          </a:solidFill>
          <a:latin typeface="Franklin Gothic Demi" panose="020B0703020102020204" pitchFamily="34" charset="0"/>
          <a:ea typeface="+mn-ea"/>
          <a:cs typeface="+mn-cs"/>
        </a:defRPr>
      </a:lvl1pPr>
      <a:lvl2pPr marL="742950" indent="-285750" algn="l" rtl="0" eaLnBrk="1" fontAlgn="base" hangingPunct="1">
        <a:spcBef>
          <a:spcPct val="20000"/>
        </a:spcBef>
        <a:spcAft>
          <a:spcPct val="0"/>
        </a:spcAft>
        <a:buClr>
          <a:schemeClr val="tx2"/>
        </a:buClr>
        <a:buFont typeface="Arial" charset="0"/>
        <a:buChar char="•"/>
        <a:defRPr sz="2800" kern="1200">
          <a:solidFill>
            <a:schemeClr val="tx1"/>
          </a:solidFill>
          <a:latin typeface="Franklin Gothic Book" panose="020B0503020102020204" pitchFamily="34" charset="0"/>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Franklin Gothic Book" panose="020B0503020102020204" pitchFamily="34" charset="0"/>
          <a:ea typeface="+mn-ea"/>
          <a:cs typeface="+mn-cs"/>
        </a:defRPr>
      </a:lvl3pPr>
      <a:lvl4pPr marL="1600200" indent="-228600" algn="l" rtl="0" eaLnBrk="1" fontAlgn="base" hangingPunct="1">
        <a:spcBef>
          <a:spcPct val="20000"/>
        </a:spcBef>
        <a:spcAft>
          <a:spcPct val="0"/>
        </a:spcAft>
        <a:buClr>
          <a:schemeClr val="tx2"/>
        </a:buClr>
        <a:buFont typeface="Arial" charset="0"/>
        <a:buChar char="•"/>
        <a:defRPr sz="2000" kern="1200">
          <a:solidFill>
            <a:schemeClr val="tx1"/>
          </a:solidFill>
          <a:latin typeface="Franklin Gothic Book" panose="020B0503020102020204" pitchFamily="34" charset="0"/>
          <a:ea typeface="+mn-ea"/>
          <a:cs typeface="+mn-cs"/>
        </a:defRPr>
      </a:lvl4pPr>
      <a:lvl5pPr marL="2057400" indent="-228600" algn="l" rtl="0" eaLnBrk="1" fontAlgn="base" hangingPunct="1">
        <a:spcBef>
          <a:spcPct val="20000"/>
        </a:spcBef>
        <a:spcAft>
          <a:spcPct val="0"/>
        </a:spcAft>
        <a:buClr>
          <a:schemeClr val="tx2"/>
        </a:buClr>
        <a:buFont typeface="Century Gothic" pitchFamily="34" charset="0"/>
        <a:buChar char="−"/>
        <a:defRPr sz="20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7" name="Picture 9"/>
          <p:cNvPicPr>
            <a:picLocks noChangeAspect="1"/>
          </p:cNvPicPr>
          <p:nvPr/>
        </p:nvPicPr>
        <p:blipFill>
          <a:blip r:embed="rId19">
            <a:duotone>
              <a:prstClr val="black"/>
              <a:schemeClr val="accent4">
                <a:tint val="45000"/>
                <a:satMod val="400000"/>
              </a:schemeClr>
            </a:duotone>
            <a:extLst>
              <a:ext uri="{28A0092B-C50C-407E-A947-70E740481C1C}">
                <a14:useLocalDpi xmlns:a14="http://schemas.microsoft.com/office/drawing/2010/main" val="0"/>
              </a:ext>
            </a:extLst>
          </a:blip>
          <a:srcRect r="59486"/>
          <a:stretch>
            <a:fillRect/>
          </a:stretch>
        </p:blipFill>
        <p:spPr bwMode="auto">
          <a:xfrm>
            <a:off x="152400" y="6210300"/>
            <a:ext cx="920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6"/>
          <p:cNvSpPr>
            <a:spLocks noGrp="1"/>
          </p:cNvSpPr>
          <p:nvPr>
            <p:ph type="title"/>
          </p:nvPr>
        </p:nvSpPr>
        <p:spPr bwMode="auto">
          <a:xfrm>
            <a:off x="457200" y="709752"/>
            <a:ext cx="8229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pPr lvl="0"/>
            <a:r>
              <a:rPr lang="en-US" altLang="en-US" smtClean="0"/>
              <a:t>Click to edit Master title style</a:t>
            </a:r>
          </a:p>
        </p:txBody>
      </p:sp>
      <p:sp>
        <p:nvSpPr>
          <p:cNvPr id="1029" name="Text Placeholder 7"/>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3" name="Date Placeholder 4"/>
          <p:cNvSpPr>
            <a:spLocks noGrp="1"/>
          </p:cNvSpPr>
          <p:nvPr>
            <p:ph type="dt" sz="half" idx="2"/>
          </p:nvPr>
        </p:nvSpPr>
        <p:spPr>
          <a:xfrm>
            <a:off x="1435100" y="6400800"/>
            <a:ext cx="2222500" cy="276999"/>
          </a:xfrm>
          <a:prstGeom prst="rect">
            <a:avLst/>
          </a:prstGeom>
        </p:spPr>
        <p:txBody>
          <a:bodyPr anchor="ctr" anchorCtr="0">
            <a:spAutoFit/>
          </a:bodyPr>
          <a:lstStyle>
            <a:lvl1pP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endParaRPr lang="en-US" dirty="0"/>
          </a:p>
        </p:txBody>
      </p:sp>
      <p:sp>
        <p:nvSpPr>
          <p:cNvPr id="14" name="Slide Number Placeholder 6"/>
          <p:cNvSpPr>
            <a:spLocks noGrp="1"/>
          </p:cNvSpPr>
          <p:nvPr>
            <p:ph type="sldNum" sz="quarter" idx="4"/>
          </p:nvPr>
        </p:nvSpPr>
        <p:spPr>
          <a:xfrm>
            <a:off x="4168775" y="6400800"/>
            <a:ext cx="806450" cy="276999"/>
          </a:xfrm>
          <a:prstGeom prst="rect">
            <a:avLst/>
          </a:prstGeom>
        </p:spPr>
        <p:txBody>
          <a:bodyPr anchor="ctr" anchorCtr="0">
            <a:spAutoFit/>
          </a:bodyPr>
          <a:lstStyle>
            <a:lvl1pPr algn="ctr" fontAlgn="auto">
              <a:spcBef>
                <a:spcPts val="0"/>
              </a:spcBef>
              <a:spcAft>
                <a:spcPts val="0"/>
              </a:spcAft>
              <a:defRPr sz="1200" smtClean="0">
                <a:solidFill>
                  <a:schemeClr val="bg2"/>
                </a:solidFill>
                <a:latin typeface="Franklin Gothic Book" panose="020B0503020102020204" pitchFamily="34" charset="0"/>
                <a:cs typeface="+mn-cs"/>
              </a:defRPr>
            </a:lvl1pPr>
          </a:lstStyle>
          <a:p>
            <a:pPr>
              <a:defRPr/>
            </a:pPr>
            <a:fld id="{73A6897B-BF1C-4864-AF4A-7F90749CDC23}" type="slidenum">
              <a:rPr lang="en-US" smtClean="0"/>
              <a:pPr>
                <a:defRPr/>
              </a:pPr>
              <a:t>‹#›</a:t>
            </a:fld>
            <a:endParaRPr lang="en-US" dirty="0"/>
          </a:p>
        </p:txBody>
      </p:sp>
      <p:pic>
        <p:nvPicPr>
          <p:cNvPr id="1034" name="Picture 14"/>
          <p:cNvPicPr>
            <a:picLocks noChangeAspect="1"/>
          </p:cNvPicPr>
          <p:nvPr/>
        </p:nvPicPr>
        <p:blipFill>
          <a:blip r:embed="rId20" cstate="print">
            <a:extLst>
              <a:ext uri="{28A0092B-C50C-407E-A947-70E740481C1C}">
                <a14:useLocalDpi xmlns:a14="http://schemas.microsoft.com/office/drawing/2010/main" val="0"/>
              </a:ext>
            </a:extLst>
          </a:blip>
          <a:srcRect t="61658"/>
          <a:stretch>
            <a:fillRect/>
          </a:stretch>
        </p:blipFill>
        <p:spPr bwMode="auto">
          <a:xfrm>
            <a:off x="6994544" y="6288273"/>
            <a:ext cx="1738312" cy="41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rotWithShape="1">
          <a:blip r:embed="rId21" cstate="print">
            <a:extLst>
              <a:ext uri="{28A0092B-C50C-407E-A947-70E740481C1C}">
                <a14:useLocalDpi xmlns:a14="http://schemas.microsoft.com/office/drawing/2010/main" val="0"/>
              </a:ext>
            </a:extLst>
          </a:blip>
          <a:srcRect t="67298"/>
          <a:stretch/>
        </p:blipFill>
        <p:spPr bwMode="auto">
          <a:xfrm>
            <a:off x="6994545" y="6346825"/>
            <a:ext cx="1748360" cy="35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hlinkClick r:id="rId2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hlinkClick r:id="rId2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6132425"/>
      </p:ext>
    </p:extLst>
  </p:cSld>
  <p:clrMap bg1="lt1" tx1="dk1" bg2="lt2" tx2="dk2" accent1="accent1" accent2="accent2" accent3="accent3" accent4="accent4" accent5="accent5" accent6="accent6" hlink="hlink" folHlink="folHlink"/>
  <p:sldLayoutIdLst>
    <p:sldLayoutId id="2147483736" r:id="rId1"/>
    <p:sldLayoutId id="2147483740" r:id="rId2"/>
    <p:sldLayoutId id="2147483747" r:id="rId3"/>
    <p:sldLayoutId id="2147483738" r:id="rId4"/>
    <p:sldLayoutId id="2147483739" r:id="rId5"/>
    <p:sldLayoutId id="2147483741" r:id="rId6"/>
    <p:sldLayoutId id="2147483743" r:id="rId7"/>
    <p:sldLayoutId id="2147483744" r:id="rId8"/>
    <p:sldLayoutId id="2147483745" r:id="rId9"/>
    <p:sldLayoutId id="2147483746" r:id="rId10"/>
    <p:sldLayoutId id="2147483748" r:id="rId11"/>
    <p:sldLayoutId id="2147483749" r:id="rId12"/>
    <p:sldLayoutId id="2147483750" r:id="rId13"/>
    <p:sldLayoutId id="2147483751" r:id="rId14"/>
    <p:sldLayoutId id="2147483752" r:id="rId15"/>
    <p:sldLayoutId id="2147483753" r:id="rId16"/>
    <p:sldLayoutId id="2147483754" r:id="rId17"/>
  </p:sldLayoutIdLst>
  <p:hf hdr="0" ftr="0" dt="0"/>
  <p:txStyles>
    <p:titleStyle>
      <a:lvl1pPr algn="ctr" rtl="0" eaLnBrk="1" fontAlgn="base" hangingPunct="1">
        <a:spcBef>
          <a:spcPct val="0"/>
        </a:spcBef>
        <a:spcAft>
          <a:spcPct val="0"/>
        </a:spcAft>
        <a:defRPr sz="4000" kern="1200">
          <a:solidFill>
            <a:srgbClr val="404041"/>
          </a:solidFill>
          <a:latin typeface="Franklin Gothic Demi" panose="020B0703020102020204" pitchFamily="34" charset="0"/>
          <a:ea typeface="+mj-ea"/>
          <a:cs typeface="+mj-cs"/>
        </a:defRPr>
      </a:lvl1pPr>
      <a:lvl2pPr algn="ctr" rtl="0" eaLnBrk="1" fontAlgn="base" hangingPunct="1">
        <a:spcBef>
          <a:spcPct val="0"/>
        </a:spcBef>
        <a:spcAft>
          <a:spcPct val="0"/>
        </a:spcAft>
        <a:defRPr sz="4400">
          <a:solidFill>
            <a:srgbClr val="404041"/>
          </a:solidFill>
          <a:latin typeface="Franklin Gothic Demi" pitchFamily="34" charset="0"/>
        </a:defRPr>
      </a:lvl2pPr>
      <a:lvl3pPr algn="ctr" rtl="0" eaLnBrk="1" fontAlgn="base" hangingPunct="1">
        <a:spcBef>
          <a:spcPct val="0"/>
        </a:spcBef>
        <a:spcAft>
          <a:spcPct val="0"/>
        </a:spcAft>
        <a:defRPr sz="4400">
          <a:solidFill>
            <a:srgbClr val="404041"/>
          </a:solidFill>
          <a:latin typeface="Franklin Gothic Demi" pitchFamily="34" charset="0"/>
        </a:defRPr>
      </a:lvl3pPr>
      <a:lvl4pPr algn="ctr" rtl="0" eaLnBrk="1" fontAlgn="base" hangingPunct="1">
        <a:spcBef>
          <a:spcPct val="0"/>
        </a:spcBef>
        <a:spcAft>
          <a:spcPct val="0"/>
        </a:spcAft>
        <a:defRPr sz="4400">
          <a:solidFill>
            <a:srgbClr val="404041"/>
          </a:solidFill>
          <a:latin typeface="Franklin Gothic Demi" pitchFamily="34" charset="0"/>
        </a:defRPr>
      </a:lvl4pPr>
      <a:lvl5pPr algn="ctr" rtl="0" eaLnBrk="1" fontAlgn="base" hangingPunct="1">
        <a:spcBef>
          <a:spcPct val="0"/>
        </a:spcBef>
        <a:spcAft>
          <a:spcPct val="0"/>
        </a:spcAft>
        <a:defRPr sz="4400">
          <a:solidFill>
            <a:srgbClr val="404041"/>
          </a:solidFill>
          <a:latin typeface="Franklin Gothic Demi" pitchFamily="34" charset="0"/>
        </a:defRPr>
      </a:lvl5pPr>
      <a:lvl6pPr marL="457200" algn="ctr" rtl="0" eaLnBrk="1" fontAlgn="base" hangingPunct="1">
        <a:spcBef>
          <a:spcPct val="0"/>
        </a:spcBef>
        <a:spcAft>
          <a:spcPct val="0"/>
        </a:spcAft>
        <a:defRPr sz="4400">
          <a:solidFill>
            <a:srgbClr val="404041"/>
          </a:solidFill>
          <a:latin typeface="Franklin Gothic Demi" pitchFamily="34" charset="0"/>
        </a:defRPr>
      </a:lvl6pPr>
      <a:lvl7pPr marL="914400" algn="ctr" rtl="0" eaLnBrk="1" fontAlgn="base" hangingPunct="1">
        <a:spcBef>
          <a:spcPct val="0"/>
        </a:spcBef>
        <a:spcAft>
          <a:spcPct val="0"/>
        </a:spcAft>
        <a:defRPr sz="4400">
          <a:solidFill>
            <a:srgbClr val="404041"/>
          </a:solidFill>
          <a:latin typeface="Franklin Gothic Demi" pitchFamily="34" charset="0"/>
        </a:defRPr>
      </a:lvl7pPr>
      <a:lvl8pPr marL="1371600" algn="ctr" rtl="0" eaLnBrk="1" fontAlgn="base" hangingPunct="1">
        <a:spcBef>
          <a:spcPct val="0"/>
        </a:spcBef>
        <a:spcAft>
          <a:spcPct val="0"/>
        </a:spcAft>
        <a:defRPr sz="4400">
          <a:solidFill>
            <a:srgbClr val="404041"/>
          </a:solidFill>
          <a:latin typeface="Franklin Gothic Demi" pitchFamily="34" charset="0"/>
        </a:defRPr>
      </a:lvl8pPr>
      <a:lvl9pPr marL="1828800" algn="ctr" rtl="0" eaLnBrk="1" fontAlgn="base" hangingPunct="1">
        <a:spcBef>
          <a:spcPct val="0"/>
        </a:spcBef>
        <a:spcAft>
          <a:spcPct val="0"/>
        </a:spcAft>
        <a:defRPr sz="4400">
          <a:solidFill>
            <a:srgbClr val="404041"/>
          </a:solidFill>
          <a:latin typeface="Franklin Gothic Demi" pitchFamily="34" charset="0"/>
        </a:defRPr>
      </a:lvl9pPr>
    </p:titleStyle>
    <p:bodyStyle>
      <a:lvl1pPr marL="342900" indent="-342900" algn="l" rtl="0" eaLnBrk="1" fontAlgn="base" hangingPunct="1">
        <a:spcBef>
          <a:spcPct val="20000"/>
        </a:spcBef>
        <a:spcAft>
          <a:spcPct val="0"/>
        </a:spcAft>
        <a:buClr>
          <a:srgbClr val="3589A5"/>
        </a:buClr>
        <a:buFont typeface="Arial" charset="0"/>
        <a:buChar char="•"/>
        <a:defRPr sz="3400" kern="1200">
          <a:solidFill>
            <a:schemeClr val="tx1"/>
          </a:solidFill>
          <a:latin typeface="Franklin Gothic Demi" panose="020B0703020102020204" pitchFamily="34" charset="0"/>
          <a:ea typeface="+mn-ea"/>
          <a:cs typeface="+mn-cs"/>
        </a:defRPr>
      </a:lvl1pPr>
      <a:lvl2pPr marL="742950" indent="-285750" algn="l" rtl="0" eaLnBrk="1" fontAlgn="base" hangingPunct="1">
        <a:spcBef>
          <a:spcPct val="20000"/>
        </a:spcBef>
        <a:spcAft>
          <a:spcPct val="0"/>
        </a:spcAft>
        <a:buClr>
          <a:srgbClr val="3589A5"/>
        </a:buClr>
        <a:buFont typeface="Arial" charset="0"/>
        <a:buChar char="•"/>
        <a:defRPr sz="2800" kern="1200">
          <a:solidFill>
            <a:schemeClr val="tx1"/>
          </a:solidFill>
          <a:latin typeface="Franklin Gothic Book" panose="020B0503020102020204" pitchFamily="34" charset="0"/>
          <a:ea typeface="+mn-ea"/>
          <a:cs typeface="+mn-cs"/>
        </a:defRPr>
      </a:lvl2pPr>
      <a:lvl3pPr marL="1143000" indent="-228600" algn="l" rtl="0" eaLnBrk="1" fontAlgn="base" hangingPunct="1">
        <a:spcBef>
          <a:spcPct val="20000"/>
        </a:spcBef>
        <a:spcAft>
          <a:spcPct val="0"/>
        </a:spcAft>
        <a:buClr>
          <a:srgbClr val="3589A5"/>
        </a:buClr>
        <a:buFont typeface="Arial" charset="0"/>
        <a:buChar char="•"/>
        <a:defRPr sz="2400" kern="1200">
          <a:solidFill>
            <a:schemeClr val="tx1"/>
          </a:solidFill>
          <a:latin typeface="Franklin Gothic Book" panose="020B0503020102020204" pitchFamily="34" charset="0"/>
          <a:ea typeface="+mn-ea"/>
          <a:cs typeface="+mn-cs"/>
        </a:defRPr>
      </a:lvl3pPr>
      <a:lvl4pPr marL="1600200" indent="-228600" algn="l" rtl="0" eaLnBrk="1" fontAlgn="base" hangingPunct="1">
        <a:spcBef>
          <a:spcPct val="20000"/>
        </a:spcBef>
        <a:spcAft>
          <a:spcPct val="0"/>
        </a:spcAft>
        <a:buClr>
          <a:srgbClr val="3589A5"/>
        </a:buClr>
        <a:buFont typeface="Arial" charset="0"/>
        <a:buChar char="•"/>
        <a:defRPr sz="2000" kern="1200">
          <a:solidFill>
            <a:schemeClr val="tx1"/>
          </a:solidFill>
          <a:latin typeface="Franklin Gothic Book" panose="020B0503020102020204" pitchFamily="34" charset="0"/>
          <a:ea typeface="+mn-ea"/>
          <a:cs typeface="+mn-cs"/>
        </a:defRPr>
      </a:lvl4pPr>
      <a:lvl5pPr marL="2057400" indent="-228600" algn="l" rtl="0" eaLnBrk="1" fontAlgn="base" hangingPunct="1">
        <a:spcBef>
          <a:spcPct val="20000"/>
        </a:spcBef>
        <a:spcAft>
          <a:spcPct val="0"/>
        </a:spcAft>
        <a:buClr>
          <a:srgbClr val="3589A5"/>
        </a:buClr>
        <a:buFont typeface="Century Gothic" pitchFamily="34" charset="0"/>
        <a:buChar char="−"/>
        <a:defRPr sz="20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Title Placeholder 6"/>
          <p:cNvSpPr>
            <a:spLocks noGrp="1"/>
          </p:cNvSpPr>
          <p:nvPr>
            <p:ph type="title"/>
          </p:nvPr>
        </p:nvSpPr>
        <p:spPr bwMode="auto">
          <a:xfrm>
            <a:off x="457200" y="709752"/>
            <a:ext cx="8229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p>
            <a:pPr lvl="0"/>
            <a:r>
              <a:rPr lang="en-US" altLang="en-US" smtClean="0"/>
              <a:t>Click to edit Master title style</a:t>
            </a:r>
          </a:p>
        </p:txBody>
      </p:sp>
      <p:sp>
        <p:nvSpPr>
          <p:cNvPr id="1029" name="Text Placeholder 7"/>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sp>
        <p:nvSpPr>
          <p:cNvPr id="7" name="Rectangle 6"/>
          <p:cNvSpPr/>
          <p:nvPr/>
        </p:nvSpPr>
        <p:spPr>
          <a:xfrm>
            <a:off x="0" y="6019800"/>
            <a:ext cx="9144000" cy="838200"/>
          </a:xfrm>
          <a:prstGeom prst="rect">
            <a:avLst/>
          </a:prstGeom>
          <a:solidFill>
            <a:schemeClr val="accent3">
              <a:lumMod val="75000"/>
            </a:schemeClr>
          </a:solidFill>
          <a:ln>
            <a:no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659" y="6093985"/>
            <a:ext cx="2525966" cy="649979"/>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77000" y="6225456"/>
            <a:ext cx="1747118" cy="407822"/>
          </a:xfrm>
          <a:prstGeom prst="rect">
            <a:avLst/>
          </a:prstGeom>
        </p:spPr>
      </p:pic>
      <p:sp>
        <p:nvSpPr>
          <p:cNvPr id="8" name="Rectangle 7">
            <a:hlinkClick r:id="rId12"/>
          </p:cNvPr>
          <p:cNvSpPr/>
          <p:nvPr userDrawn="1"/>
        </p:nvSpPr>
        <p:spPr>
          <a:xfrm>
            <a:off x="254000" y="6328390"/>
            <a:ext cx="38735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hlinkClick r:id="rId13"/>
          </p:cNvPr>
          <p:cNvSpPr/>
          <p:nvPr userDrawn="1"/>
        </p:nvSpPr>
        <p:spPr>
          <a:xfrm>
            <a:off x="660400" y="6333694"/>
            <a:ext cx="381000" cy="41043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5" r:id="rId6"/>
    <p:sldLayoutId id="2147483766" r:id="rId7"/>
    <p:sldLayoutId id="214748376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sz="4000" kern="1200">
          <a:solidFill>
            <a:srgbClr val="75B140"/>
          </a:solidFill>
          <a:latin typeface="Franklin Gothic Demi" panose="020B0703020102020204" pitchFamily="34" charset="0"/>
          <a:ea typeface="+mj-ea"/>
          <a:cs typeface="+mj-cs"/>
        </a:defRPr>
      </a:lvl1pPr>
      <a:lvl2pPr algn="ctr" rtl="0" eaLnBrk="1" fontAlgn="base" hangingPunct="1">
        <a:spcBef>
          <a:spcPct val="0"/>
        </a:spcBef>
        <a:spcAft>
          <a:spcPct val="0"/>
        </a:spcAft>
        <a:defRPr sz="4400">
          <a:solidFill>
            <a:srgbClr val="404041"/>
          </a:solidFill>
          <a:latin typeface="Franklin Gothic Demi" pitchFamily="34" charset="0"/>
        </a:defRPr>
      </a:lvl2pPr>
      <a:lvl3pPr algn="ctr" rtl="0" eaLnBrk="1" fontAlgn="base" hangingPunct="1">
        <a:spcBef>
          <a:spcPct val="0"/>
        </a:spcBef>
        <a:spcAft>
          <a:spcPct val="0"/>
        </a:spcAft>
        <a:defRPr sz="4400">
          <a:solidFill>
            <a:srgbClr val="404041"/>
          </a:solidFill>
          <a:latin typeface="Franklin Gothic Demi" pitchFamily="34" charset="0"/>
        </a:defRPr>
      </a:lvl3pPr>
      <a:lvl4pPr algn="ctr" rtl="0" eaLnBrk="1" fontAlgn="base" hangingPunct="1">
        <a:spcBef>
          <a:spcPct val="0"/>
        </a:spcBef>
        <a:spcAft>
          <a:spcPct val="0"/>
        </a:spcAft>
        <a:defRPr sz="4400">
          <a:solidFill>
            <a:srgbClr val="404041"/>
          </a:solidFill>
          <a:latin typeface="Franklin Gothic Demi" pitchFamily="34" charset="0"/>
        </a:defRPr>
      </a:lvl4pPr>
      <a:lvl5pPr algn="ctr" rtl="0" eaLnBrk="1" fontAlgn="base" hangingPunct="1">
        <a:spcBef>
          <a:spcPct val="0"/>
        </a:spcBef>
        <a:spcAft>
          <a:spcPct val="0"/>
        </a:spcAft>
        <a:defRPr sz="4400">
          <a:solidFill>
            <a:srgbClr val="404041"/>
          </a:solidFill>
          <a:latin typeface="Franklin Gothic Demi" pitchFamily="34" charset="0"/>
        </a:defRPr>
      </a:lvl5pPr>
      <a:lvl6pPr marL="457200" algn="ctr" rtl="0" eaLnBrk="1" fontAlgn="base" hangingPunct="1">
        <a:spcBef>
          <a:spcPct val="0"/>
        </a:spcBef>
        <a:spcAft>
          <a:spcPct val="0"/>
        </a:spcAft>
        <a:defRPr sz="4400">
          <a:solidFill>
            <a:srgbClr val="404041"/>
          </a:solidFill>
          <a:latin typeface="Franklin Gothic Demi" pitchFamily="34" charset="0"/>
        </a:defRPr>
      </a:lvl6pPr>
      <a:lvl7pPr marL="914400" algn="ctr" rtl="0" eaLnBrk="1" fontAlgn="base" hangingPunct="1">
        <a:spcBef>
          <a:spcPct val="0"/>
        </a:spcBef>
        <a:spcAft>
          <a:spcPct val="0"/>
        </a:spcAft>
        <a:defRPr sz="4400">
          <a:solidFill>
            <a:srgbClr val="404041"/>
          </a:solidFill>
          <a:latin typeface="Franklin Gothic Demi" pitchFamily="34" charset="0"/>
        </a:defRPr>
      </a:lvl7pPr>
      <a:lvl8pPr marL="1371600" algn="ctr" rtl="0" eaLnBrk="1" fontAlgn="base" hangingPunct="1">
        <a:spcBef>
          <a:spcPct val="0"/>
        </a:spcBef>
        <a:spcAft>
          <a:spcPct val="0"/>
        </a:spcAft>
        <a:defRPr sz="4400">
          <a:solidFill>
            <a:srgbClr val="404041"/>
          </a:solidFill>
          <a:latin typeface="Franklin Gothic Demi" pitchFamily="34" charset="0"/>
        </a:defRPr>
      </a:lvl8pPr>
      <a:lvl9pPr marL="1828800" algn="ctr" rtl="0" eaLnBrk="1" fontAlgn="base" hangingPunct="1">
        <a:spcBef>
          <a:spcPct val="0"/>
        </a:spcBef>
        <a:spcAft>
          <a:spcPct val="0"/>
        </a:spcAft>
        <a:defRPr sz="4400">
          <a:solidFill>
            <a:srgbClr val="404041"/>
          </a:solidFill>
          <a:latin typeface="Franklin Gothic Demi" pitchFamily="34" charset="0"/>
        </a:defRPr>
      </a:lvl9pPr>
    </p:titleStyle>
    <p:bodyStyle>
      <a:lvl1pPr marL="342900" indent="-342900" algn="l" rtl="0" eaLnBrk="1" fontAlgn="base" hangingPunct="1">
        <a:spcBef>
          <a:spcPct val="20000"/>
        </a:spcBef>
        <a:spcAft>
          <a:spcPct val="0"/>
        </a:spcAft>
        <a:buClr>
          <a:srgbClr val="494840"/>
        </a:buClr>
        <a:buFont typeface="Arial" charset="0"/>
        <a:buChar char="•"/>
        <a:defRPr sz="3400" kern="1200">
          <a:solidFill>
            <a:schemeClr val="tx1"/>
          </a:solidFill>
          <a:latin typeface="Franklin Gothic Demi" panose="020B0703020102020204" pitchFamily="34" charset="0"/>
          <a:ea typeface="+mn-ea"/>
          <a:cs typeface="+mn-cs"/>
        </a:defRPr>
      </a:lvl1pPr>
      <a:lvl2pPr marL="742950" indent="-285750" algn="l" rtl="0" eaLnBrk="1" fontAlgn="base" hangingPunct="1">
        <a:spcBef>
          <a:spcPct val="20000"/>
        </a:spcBef>
        <a:spcAft>
          <a:spcPct val="0"/>
        </a:spcAft>
        <a:buClr>
          <a:srgbClr val="494840"/>
        </a:buClr>
        <a:buFont typeface="Arial" charset="0"/>
        <a:buChar char="•"/>
        <a:defRPr sz="2800" kern="1200">
          <a:solidFill>
            <a:schemeClr val="tx1"/>
          </a:solidFill>
          <a:latin typeface="Franklin Gothic Book" panose="020B0503020102020204" pitchFamily="34" charset="0"/>
          <a:ea typeface="+mn-ea"/>
          <a:cs typeface="+mn-cs"/>
        </a:defRPr>
      </a:lvl2pPr>
      <a:lvl3pPr marL="1143000" indent="-228600" algn="l" rtl="0" eaLnBrk="1" fontAlgn="base" hangingPunct="1">
        <a:spcBef>
          <a:spcPct val="20000"/>
        </a:spcBef>
        <a:spcAft>
          <a:spcPct val="0"/>
        </a:spcAft>
        <a:buClr>
          <a:srgbClr val="494840"/>
        </a:buClr>
        <a:buFont typeface="Arial" charset="0"/>
        <a:buChar char="•"/>
        <a:defRPr sz="2400" kern="1200">
          <a:solidFill>
            <a:schemeClr val="tx1"/>
          </a:solidFill>
          <a:latin typeface="Franklin Gothic Book" panose="020B0503020102020204" pitchFamily="34" charset="0"/>
          <a:ea typeface="+mn-ea"/>
          <a:cs typeface="+mn-cs"/>
        </a:defRPr>
      </a:lvl3pPr>
      <a:lvl4pPr marL="1600200" indent="-228600" algn="l" rtl="0" eaLnBrk="1" fontAlgn="base" hangingPunct="1">
        <a:spcBef>
          <a:spcPct val="20000"/>
        </a:spcBef>
        <a:spcAft>
          <a:spcPct val="0"/>
        </a:spcAft>
        <a:buClr>
          <a:srgbClr val="494840"/>
        </a:buClr>
        <a:buFont typeface="Arial" charset="0"/>
        <a:buChar char="•"/>
        <a:defRPr sz="2000" kern="1200">
          <a:solidFill>
            <a:schemeClr val="tx1"/>
          </a:solidFill>
          <a:latin typeface="Franklin Gothic Book" panose="020B0503020102020204" pitchFamily="34" charset="0"/>
          <a:ea typeface="+mn-ea"/>
          <a:cs typeface="+mn-cs"/>
        </a:defRPr>
      </a:lvl4pPr>
      <a:lvl5pPr marL="2057400" indent="-228600" algn="l" rtl="0" eaLnBrk="1" fontAlgn="base" hangingPunct="1">
        <a:spcBef>
          <a:spcPct val="20000"/>
        </a:spcBef>
        <a:spcAft>
          <a:spcPct val="0"/>
        </a:spcAft>
        <a:buClr>
          <a:srgbClr val="494840"/>
        </a:buClr>
        <a:buFont typeface="Century Gothic" pitchFamily="34" charset="0"/>
        <a:buChar char="−"/>
        <a:defRPr sz="20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8.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8.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8.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8.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1524000"/>
            <a:ext cx="3633192" cy="2198081"/>
          </a:xfrm>
          <a:prstGeom prst="rect">
            <a:avLst/>
          </a:prstGeom>
        </p:spPr>
      </p:pic>
      <p:sp>
        <p:nvSpPr>
          <p:cNvPr id="6" name="Title 20"/>
          <p:cNvSpPr>
            <a:spLocks noGrp="1"/>
          </p:cNvSpPr>
          <p:nvPr>
            <p:ph type="ctrTitle"/>
          </p:nvPr>
        </p:nvSpPr>
        <p:spPr>
          <a:xfrm>
            <a:off x="304800" y="838200"/>
            <a:ext cx="8458200" cy="1371600"/>
          </a:xfrm>
        </p:spPr>
        <p:txBody>
          <a:bodyPr>
            <a:noAutofit/>
          </a:bodyPr>
          <a:lstStyle/>
          <a:p>
            <a:r>
              <a:rPr lang="en-US" dirty="0" smtClean="0">
                <a:solidFill>
                  <a:schemeClr val="tx2"/>
                </a:solidFill>
              </a:rPr>
              <a:t>HVTN 703/HPTN 081 Protocol Overview</a:t>
            </a:r>
            <a:br>
              <a:rPr lang="en-US" dirty="0" smtClean="0">
                <a:solidFill>
                  <a:schemeClr val="tx2"/>
                </a:solidFill>
              </a:rPr>
            </a:br>
            <a:endParaRPr lang="en-US" dirty="0">
              <a:solidFill>
                <a:schemeClr val="tx2"/>
              </a:solidFill>
            </a:endParaRPr>
          </a:p>
        </p:txBody>
      </p:sp>
      <p:sp>
        <p:nvSpPr>
          <p:cNvPr id="8" name="Text Placeholder 23"/>
          <p:cNvSpPr txBox="1">
            <a:spLocks/>
          </p:cNvSpPr>
          <p:nvPr/>
        </p:nvSpPr>
        <p:spPr>
          <a:xfrm>
            <a:off x="228600" y="3707480"/>
            <a:ext cx="8529146" cy="788320"/>
          </a:xfrm>
          <a:prstGeom prst="rect">
            <a:avLst/>
          </a:prstGeom>
        </p:spPr>
        <p:txBody>
          <a:bodyPr/>
          <a:lstStyle>
            <a:lvl1pPr marL="342900" indent="-342900" algn="l" rtl="0" eaLnBrk="1" fontAlgn="base" hangingPunct="1">
              <a:spcBef>
                <a:spcPct val="20000"/>
              </a:spcBef>
              <a:spcAft>
                <a:spcPct val="0"/>
              </a:spcAft>
              <a:buClr>
                <a:srgbClr val="494840"/>
              </a:buClr>
              <a:buFont typeface="Arial" charset="0"/>
              <a:buChar char="•"/>
              <a:defRPr sz="3400" kern="1200">
                <a:solidFill>
                  <a:schemeClr val="tx1"/>
                </a:solidFill>
                <a:latin typeface="Franklin Gothic Demi" panose="020B0703020102020204" pitchFamily="34" charset="0"/>
                <a:ea typeface="+mn-ea"/>
                <a:cs typeface="+mn-cs"/>
              </a:defRPr>
            </a:lvl1pPr>
            <a:lvl2pPr marL="742950" indent="-285750" algn="l" rtl="0" eaLnBrk="1" fontAlgn="base" hangingPunct="1">
              <a:spcBef>
                <a:spcPct val="20000"/>
              </a:spcBef>
              <a:spcAft>
                <a:spcPct val="0"/>
              </a:spcAft>
              <a:buClr>
                <a:srgbClr val="494840"/>
              </a:buClr>
              <a:buFont typeface="Arial" charset="0"/>
              <a:buChar char="•"/>
              <a:defRPr sz="2800" kern="1200">
                <a:solidFill>
                  <a:schemeClr val="tx1"/>
                </a:solidFill>
                <a:latin typeface="Franklin Gothic Book" panose="020B0503020102020204" pitchFamily="34" charset="0"/>
                <a:ea typeface="+mn-ea"/>
                <a:cs typeface="+mn-cs"/>
              </a:defRPr>
            </a:lvl2pPr>
            <a:lvl3pPr marL="1143000" indent="-228600" algn="l" rtl="0" eaLnBrk="1" fontAlgn="base" hangingPunct="1">
              <a:spcBef>
                <a:spcPct val="20000"/>
              </a:spcBef>
              <a:spcAft>
                <a:spcPct val="0"/>
              </a:spcAft>
              <a:buClr>
                <a:srgbClr val="494840"/>
              </a:buClr>
              <a:buFont typeface="Arial" charset="0"/>
              <a:buChar char="•"/>
              <a:defRPr sz="2400" kern="1200">
                <a:solidFill>
                  <a:schemeClr val="tx1"/>
                </a:solidFill>
                <a:latin typeface="Franklin Gothic Book" panose="020B0503020102020204" pitchFamily="34" charset="0"/>
                <a:ea typeface="+mn-ea"/>
                <a:cs typeface="+mn-cs"/>
              </a:defRPr>
            </a:lvl3pPr>
            <a:lvl4pPr marL="1600200" indent="-228600" algn="l" rtl="0" eaLnBrk="1" fontAlgn="base" hangingPunct="1">
              <a:spcBef>
                <a:spcPct val="20000"/>
              </a:spcBef>
              <a:spcAft>
                <a:spcPct val="0"/>
              </a:spcAft>
              <a:buClr>
                <a:srgbClr val="494840"/>
              </a:buClr>
              <a:buFont typeface="Arial" charset="0"/>
              <a:buChar char="•"/>
              <a:defRPr sz="2000" kern="1200">
                <a:solidFill>
                  <a:schemeClr val="tx1"/>
                </a:solidFill>
                <a:latin typeface="Franklin Gothic Book" panose="020B0503020102020204" pitchFamily="34" charset="0"/>
                <a:ea typeface="+mn-ea"/>
                <a:cs typeface="+mn-cs"/>
              </a:defRPr>
            </a:lvl4pPr>
            <a:lvl5pPr marL="2057400" indent="-228600" algn="l" rtl="0" eaLnBrk="1" fontAlgn="base" hangingPunct="1">
              <a:spcBef>
                <a:spcPct val="20000"/>
              </a:spcBef>
              <a:spcAft>
                <a:spcPct val="0"/>
              </a:spcAft>
              <a:buClr>
                <a:srgbClr val="494840"/>
              </a:buClr>
              <a:buFont typeface="Century Gothic" pitchFamily="34" charset="0"/>
              <a:buChar char="−"/>
              <a:defRPr sz="20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050" dirty="0" smtClean="0">
              <a:solidFill>
                <a:srgbClr val="7030A0"/>
              </a:solidFill>
              <a:latin typeface="Calisto MT"/>
              <a:cs typeface="Calisto MT"/>
            </a:endParaRPr>
          </a:p>
          <a:p>
            <a:pPr marL="0" indent="0" algn="ctr">
              <a:buNone/>
            </a:pPr>
            <a:r>
              <a:rPr lang="en-US" sz="2800" dirty="0" smtClean="0">
                <a:solidFill>
                  <a:srgbClr val="7030A0"/>
                </a:solidFill>
                <a:latin typeface="Calisto MT"/>
                <a:cs typeface="Calisto MT"/>
              </a:rPr>
              <a:t>Presented by </a:t>
            </a:r>
          </a:p>
          <a:p>
            <a:pPr marL="0" indent="0" algn="ctr">
              <a:buNone/>
            </a:pPr>
            <a:r>
              <a:rPr lang="en-US" sz="2800" dirty="0" smtClean="0">
                <a:solidFill>
                  <a:srgbClr val="7030A0"/>
                </a:solidFill>
                <a:latin typeface="Calisto MT"/>
                <a:cs typeface="Calisto MT"/>
              </a:rPr>
              <a:t>Sri Edupuganti, MD MPH</a:t>
            </a:r>
          </a:p>
          <a:p>
            <a:pPr marL="0" indent="0" algn="ctr">
              <a:buNone/>
            </a:pPr>
            <a:r>
              <a:rPr lang="en-US" sz="2800" dirty="0" smtClean="0">
                <a:solidFill>
                  <a:srgbClr val="7030A0"/>
                </a:solidFill>
                <a:latin typeface="Calisto MT"/>
                <a:cs typeface="Calisto MT"/>
              </a:rPr>
              <a:t>Emory University Hope Clinic CRS, Atlanta, Georgia</a:t>
            </a:r>
          </a:p>
          <a:p>
            <a:pPr marL="0" indent="0" algn="ctr">
              <a:buNone/>
            </a:pPr>
            <a:r>
              <a:rPr lang="en-US" sz="2800" dirty="0" smtClean="0">
                <a:solidFill>
                  <a:srgbClr val="7030A0"/>
                </a:solidFill>
                <a:latin typeface="Calisto MT"/>
                <a:cs typeface="Calisto MT"/>
              </a:rPr>
              <a:t>November 10, 2015</a:t>
            </a:r>
          </a:p>
        </p:txBody>
      </p:sp>
      <p:sp>
        <p:nvSpPr>
          <p:cNvPr id="2" name="Slide Number Placeholder 1"/>
          <p:cNvSpPr>
            <a:spLocks noGrp="1"/>
          </p:cNvSpPr>
          <p:nvPr>
            <p:ph type="sldNum" sz="quarter" idx="4"/>
          </p:nvPr>
        </p:nvSpPr>
        <p:spPr/>
        <p:txBody>
          <a:bodyPr/>
          <a:lstStyle/>
          <a:p>
            <a:pPr>
              <a:defRPr/>
            </a:pPr>
            <a:fld id="{E1936DBB-2E64-4598-8D8B-B6B0ED5CD01B}" type="slidenum">
              <a:rPr lang="en-US" smtClean="0"/>
              <a:pPr>
                <a:defRPr/>
              </a:pPr>
              <a:t>1</a:t>
            </a:fld>
            <a:endParaRPr lang="en-US" dirty="0"/>
          </a:p>
        </p:txBody>
      </p:sp>
    </p:spTree>
    <p:extLst>
      <p:ext uri="{BB962C8B-B14F-4D97-AF65-F5344CB8AC3E}">
        <p14:creationId xmlns:p14="http://schemas.microsoft.com/office/powerpoint/2010/main" val="41666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800" dirty="0" smtClean="0"/>
              <a:t>Trial Design Rationale for HVTN 703/HPTN 081</a:t>
            </a:r>
            <a:endParaRPr lang="en-US" sz="2800" dirty="0"/>
          </a:p>
        </p:txBody>
      </p:sp>
      <p:sp>
        <p:nvSpPr>
          <p:cNvPr id="3" name="Content Placeholder 2"/>
          <p:cNvSpPr>
            <a:spLocks noGrp="1"/>
          </p:cNvSpPr>
          <p:nvPr>
            <p:ph idx="1"/>
          </p:nvPr>
        </p:nvSpPr>
        <p:spPr>
          <a:xfrm>
            <a:off x="451104" y="1048512"/>
            <a:ext cx="8235696" cy="4971288"/>
          </a:xfrm>
        </p:spPr>
        <p:txBody>
          <a:bodyPr>
            <a:normAutofit fontScale="92500"/>
          </a:bodyPr>
          <a:lstStyle/>
          <a:p>
            <a:pPr>
              <a:buFont typeface="Arial" panose="020B0604020202020204" pitchFamily="34" charset="0"/>
              <a:buChar char="•"/>
            </a:pPr>
            <a:r>
              <a:rPr lang="en-US" sz="2400" dirty="0" smtClean="0"/>
              <a:t>Passive administration of VRC01 antibody will reduce acquisition of HIV infection in high risk populations; </a:t>
            </a:r>
          </a:p>
          <a:p>
            <a:pPr>
              <a:buFont typeface="Arial" panose="020B0604020202020204" pitchFamily="34" charset="0"/>
              <a:buChar char="•"/>
            </a:pPr>
            <a:r>
              <a:rPr lang="en-US" sz="2400" dirty="0" smtClean="0"/>
              <a:t>Doses selected will determine the activity of the antibody across a range of serum concentration in diverse populations across multiple geographic regions of the world;</a:t>
            </a:r>
          </a:p>
          <a:p>
            <a:pPr>
              <a:buFont typeface="Arial" panose="020B0604020202020204" pitchFamily="34" charset="0"/>
              <a:buChar char="•"/>
            </a:pPr>
            <a:r>
              <a:rPr lang="en-US" sz="2400" dirty="0" smtClean="0"/>
              <a:t>Level </a:t>
            </a:r>
            <a:r>
              <a:rPr lang="en-US" sz="2400" dirty="0"/>
              <a:t>of VRC01 antibody required for protection will vary </a:t>
            </a:r>
            <a:r>
              <a:rPr lang="en-US" sz="2400" dirty="0" smtClean="0"/>
              <a:t> by </a:t>
            </a:r>
            <a:r>
              <a:rPr lang="en-US" sz="2400" dirty="0"/>
              <a:t>type of sexual exposure and not by clade; </a:t>
            </a:r>
          </a:p>
          <a:p>
            <a:pPr>
              <a:buFont typeface="Arial" panose="020B0604020202020204" pitchFamily="34" charset="0"/>
              <a:buChar char="•"/>
            </a:pPr>
            <a:r>
              <a:rPr lang="en-US" sz="2400" dirty="0"/>
              <a:t>C</a:t>
            </a:r>
            <a:r>
              <a:rPr lang="en-US" sz="2400" dirty="0" smtClean="0"/>
              <a:t>oncentration </a:t>
            </a:r>
            <a:r>
              <a:rPr lang="en-US" sz="2400" dirty="0"/>
              <a:t>of antibody in serum will be directly associated with the rate of protection; that is, higher levels of </a:t>
            </a:r>
            <a:r>
              <a:rPr lang="en-US" sz="2400" dirty="0" smtClean="0"/>
              <a:t>antibody </a:t>
            </a:r>
            <a:r>
              <a:rPr lang="en-US" sz="2400" dirty="0"/>
              <a:t>will give greater rates of protection than lower levels; and </a:t>
            </a:r>
          </a:p>
          <a:p>
            <a:pPr>
              <a:buFont typeface="Arial" panose="020B0604020202020204" pitchFamily="34" charset="0"/>
              <a:buChar char="•"/>
            </a:pPr>
            <a:r>
              <a:rPr lang="en-US" sz="2400" dirty="0" smtClean="0"/>
              <a:t>Breakthrough </a:t>
            </a:r>
            <a:r>
              <a:rPr lang="en-US" sz="2400" dirty="0"/>
              <a:t>isolates will have greater resistance to neutralization and will exhibit molecular signatures associated with escape from neutralization. </a:t>
            </a:r>
            <a:endParaRPr lang="en-US" sz="2400" dirty="0" smtClean="0"/>
          </a:p>
          <a:p>
            <a:pPr>
              <a:buFont typeface="Arial" panose="020B0604020202020204" pitchFamily="34" charset="0"/>
              <a:buChar char="•"/>
            </a:pPr>
            <a:endParaRPr lang="en-US" sz="2000" dirty="0"/>
          </a:p>
          <a:p>
            <a:pPr>
              <a:buFont typeface="Arial" panose="020B0604020202020204" pitchFamily="34" charset="0"/>
              <a:buChar char="•"/>
            </a:pPr>
            <a:endParaRPr lang="en-US" sz="2000" dirty="0"/>
          </a:p>
        </p:txBody>
      </p:sp>
      <p:sp>
        <p:nvSpPr>
          <p:cNvPr id="6" name="Slide Number Placeholder 5"/>
          <p:cNvSpPr>
            <a:spLocks noGrp="1"/>
          </p:cNvSpPr>
          <p:nvPr>
            <p:ph type="sldNum" sz="quarter" idx="4"/>
          </p:nvPr>
        </p:nvSpPr>
        <p:spPr/>
        <p:txBody>
          <a:bodyPr/>
          <a:lstStyle/>
          <a:p>
            <a:pPr>
              <a:defRPr/>
            </a:pPr>
            <a:fld id="{B874E607-9A9D-4CA8-AF96-69CF1303CF0F}" type="slidenum">
              <a:rPr lang="en-US" smtClean="0"/>
              <a:pPr>
                <a:defRPr/>
              </a:pPr>
              <a:t>10</a:t>
            </a:fld>
            <a:endParaRPr lang="en-US" dirty="0"/>
          </a:p>
        </p:txBody>
      </p:sp>
    </p:spTree>
    <p:extLst>
      <p:ext uri="{BB962C8B-B14F-4D97-AF65-F5344CB8AC3E}">
        <p14:creationId xmlns:p14="http://schemas.microsoft.com/office/powerpoint/2010/main" val="221102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dirty="0">
                <a:solidFill>
                  <a:schemeClr val="tx2"/>
                </a:solidFill>
              </a:rPr>
              <a:t>The AMP Study: </a:t>
            </a:r>
            <a:r>
              <a:rPr lang="en-US" dirty="0" smtClean="0">
                <a:solidFill>
                  <a:schemeClr val="tx2"/>
                </a:solidFill>
              </a:rPr>
              <a:t>Objectives &amp; Endpoints</a:t>
            </a:r>
            <a:endParaRPr lang="en-US" dirty="0">
              <a:solidFill>
                <a:schemeClr val="tx2"/>
              </a:solidFill>
            </a:endParaRPr>
          </a:p>
        </p:txBody>
      </p:sp>
      <p:sp>
        <p:nvSpPr>
          <p:cNvPr id="3" name="Content Placeholder 2"/>
          <p:cNvSpPr>
            <a:spLocks noGrp="1"/>
          </p:cNvSpPr>
          <p:nvPr>
            <p:ph idx="1"/>
          </p:nvPr>
        </p:nvSpPr>
        <p:spPr>
          <a:xfrm>
            <a:off x="838200" y="1112837"/>
            <a:ext cx="8382000" cy="4983163"/>
          </a:xfrm>
        </p:spPr>
        <p:txBody>
          <a:bodyPr>
            <a:noAutofit/>
          </a:bodyPr>
          <a:lstStyle/>
          <a:p>
            <a:pPr>
              <a:buClr>
                <a:schemeClr val="accent1"/>
              </a:buClr>
              <a:buFont typeface="Arial" panose="020B0604020202020204" pitchFamily="34" charset="0"/>
              <a:buChar char="•"/>
            </a:pPr>
            <a:r>
              <a:rPr lang="en-US" sz="2200" dirty="0" smtClean="0"/>
              <a:t>Safety &amp; Tolerability of VRC01 infusion</a:t>
            </a:r>
          </a:p>
          <a:p>
            <a:pPr lvl="1">
              <a:buClr>
                <a:schemeClr val="tx2"/>
              </a:buClr>
              <a:buFont typeface="Arial" panose="020B0604020202020204" pitchFamily="34" charset="0"/>
              <a:buChar char="•"/>
            </a:pPr>
            <a:r>
              <a:rPr lang="en-US" sz="2200" dirty="0" err="1" smtClean="0"/>
              <a:t>Reactogenicity</a:t>
            </a:r>
            <a:r>
              <a:rPr lang="en-US" sz="2200" dirty="0" smtClean="0"/>
              <a:t>, AEs, SAEs, discontinuation rates</a:t>
            </a:r>
          </a:p>
          <a:p>
            <a:pPr>
              <a:buClr>
                <a:schemeClr val="accent1"/>
              </a:buClr>
              <a:buFont typeface="Arial" panose="020B0604020202020204" pitchFamily="34" charset="0"/>
              <a:buChar char="•"/>
            </a:pPr>
            <a:r>
              <a:rPr lang="en-US" sz="2200" dirty="0" smtClean="0"/>
              <a:t>Efficacy to prevent HIV infection</a:t>
            </a:r>
          </a:p>
          <a:p>
            <a:pPr lvl="1">
              <a:buClr>
                <a:schemeClr val="tx2"/>
              </a:buClr>
              <a:buFont typeface="Arial" panose="020B0604020202020204" pitchFamily="34" charset="0"/>
              <a:buChar char="•"/>
            </a:pPr>
            <a:r>
              <a:rPr lang="en-US" sz="2200" dirty="0" smtClean="0"/>
              <a:t>HIV infection by week 80 in those HIV-negative at enrollment</a:t>
            </a:r>
            <a:r>
              <a:rPr lang="en-US" sz="2200" dirty="0"/>
              <a:t/>
            </a:r>
            <a:br>
              <a:rPr lang="en-US" sz="2200" dirty="0"/>
            </a:br>
            <a:endParaRPr lang="en-US" sz="2200" dirty="0" smtClean="0"/>
          </a:p>
          <a:p>
            <a:pPr>
              <a:buClr>
                <a:schemeClr val="accent1"/>
              </a:buClr>
              <a:buFont typeface="Arial" panose="020B0604020202020204" pitchFamily="34" charset="0"/>
              <a:buChar char="•"/>
            </a:pPr>
            <a:r>
              <a:rPr lang="en-US" sz="2200" dirty="0" smtClean="0"/>
              <a:t>Develop </a:t>
            </a:r>
            <a:r>
              <a:rPr lang="en-US" sz="2200" dirty="0"/>
              <a:t>a marker(s) of </a:t>
            </a:r>
            <a:r>
              <a:rPr lang="en-US" sz="2200" dirty="0" smtClean="0"/>
              <a:t>VRC01 that </a:t>
            </a:r>
            <a:r>
              <a:rPr lang="en-US" sz="2200" dirty="0"/>
              <a:t>correlates with </a:t>
            </a:r>
            <a:r>
              <a:rPr lang="en-US" sz="2200" dirty="0" smtClean="0"/>
              <a:t/>
            </a:r>
            <a:br>
              <a:rPr lang="en-US" sz="2200" dirty="0" smtClean="0"/>
            </a:br>
            <a:r>
              <a:rPr lang="en-US" sz="2200" dirty="0" smtClean="0"/>
              <a:t>the </a:t>
            </a:r>
            <a:r>
              <a:rPr lang="en-US" sz="2200" dirty="0"/>
              <a:t>level and antigenic specificity of </a:t>
            </a:r>
            <a:r>
              <a:rPr lang="en-US" sz="2200" dirty="0" smtClean="0"/>
              <a:t>efficacy</a:t>
            </a:r>
          </a:p>
          <a:p>
            <a:pPr lvl="1">
              <a:buClr>
                <a:schemeClr val="tx2"/>
              </a:buClr>
              <a:buFont typeface="Arial" panose="020B0604020202020204" pitchFamily="34" charset="0"/>
              <a:buChar char="•"/>
            </a:pPr>
            <a:r>
              <a:rPr lang="en-US" sz="2200" dirty="0" smtClean="0"/>
              <a:t>Serum VRC01 concentration</a:t>
            </a:r>
          </a:p>
          <a:p>
            <a:pPr lvl="1">
              <a:buClr>
                <a:schemeClr val="tx2"/>
              </a:buClr>
              <a:buFont typeface="Arial" panose="020B0604020202020204" pitchFamily="34" charset="0"/>
              <a:buChar char="•"/>
            </a:pPr>
            <a:r>
              <a:rPr lang="en-US" sz="2200" dirty="0" smtClean="0"/>
              <a:t>Serum </a:t>
            </a:r>
            <a:r>
              <a:rPr lang="en-US" sz="2200" dirty="0" err="1" smtClean="0"/>
              <a:t>mAb</a:t>
            </a:r>
            <a:r>
              <a:rPr lang="en-US" sz="2200" dirty="0" smtClean="0"/>
              <a:t> effector functions</a:t>
            </a:r>
          </a:p>
          <a:p>
            <a:pPr lvl="1">
              <a:buClr>
                <a:schemeClr val="tx2"/>
              </a:buClr>
              <a:buFont typeface="Arial" panose="020B0604020202020204" pitchFamily="34" charset="0"/>
              <a:buChar char="•"/>
            </a:pPr>
            <a:r>
              <a:rPr lang="en-US" sz="2200" dirty="0" smtClean="0"/>
              <a:t>Breakthrough HIV viral sequences in infected people</a:t>
            </a:r>
          </a:p>
          <a:p>
            <a:pPr lvl="1">
              <a:buClr>
                <a:schemeClr val="tx2"/>
              </a:buClr>
              <a:buFont typeface="Arial" panose="020B0604020202020204" pitchFamily="34" charset="0"/>
              <a:buChar char="•"/>
            </a:pPr>
            <a:r>
              <a:rPr lang="en-US" sz="2200" dirty="0" smtClean="0"/>
              <a:t>VRC01 neutralization sensitivity of, &amp; effector functions against, HIV strains from infected trial participants</a:t>
            </a:r>
          </a:p>
          <a:p>
            <a:pPr lvl="1">
              <a:buClr>
                <a:schemeClr val="accent1"/>
              </a:buClr>
              <a:buFont typeface="Arial" panose="020B0604020202020204" pitchFamily="34" charset="0"/>
              <a:buChar char="•"/>
            </a:pPr>
            <a:endParaRPr lang="en-US" sz="2200" dirty="0"/>
          </a:p>
        </p:txBody>
      </p:sp>
      <p:cxnSp>
        <p:nvCxnSpPr>
          <p:cNvPr id="6" name="Straight Connector 5"/>
          <p:cNvCxnSpPr/>
          <p:nvPr/>
        </p:nvCxnSpPr>
        <p:spPr>
          <a:xfrm>
            <a:off x="990600" y="3071750"/>
            <a:ext cx="7772400" cy="0"/>
          </a:xfrm>
          <a:prstGeom prst="line">
            <a:avLst/>
          </a:prstGeom>
          <a:ln w="25400" cap="sq" cmpd="tri">
            <a:prstDash val="soli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433944" y="1790700"/>
            <a:ext cx="1981200" cy="53340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rtlCol="0">
            <a:normAutofit/>
          </a:bodyPr>
          <a:lstStyle/>
          <a:p>
            <a:pPr algn="ctr"/>
            <a:r>
              <a:rPr lang="en-US" sz="2800" dirty="0" smtClean="0">
                <a:solidFill>
                  <a:schemeClr val="bg1"/>
                </a:solidFill>
                <a:latin typeface="Franklin Gothic Medium" panose="020B0603020102020204" pitchFamily="34" charset="0"/>
              </a:rPr>
              <a:t>PRIMARY</a:t>
            </a:r>
          </a:p>
        </p:txBody>
      </p:sp>
      <p:sp>
        <p:nvSpPr>
          <p:cNvPr id="8" name="TextBox 7"/>
          <p:cNvSpPr txBox="1"/>
          <p:nvPr/>
        </p:nvSpPr>
        <p:spPr>
          <a:xfrm rot="16200000">
            <a:off x="-533400" y="4267200"/>
            <a:ext cx="2209800" cy="53340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rtlCol="0">
            <a:normAutofit/>
          </a:bodyPr>
          <a:lstStyle/>
          <a:p>
            <a:pPr algn="ctr"/>
            <a:r>
              <a:rPr lang="en-US" sz="2800" dirty="0" smtClean="0">
                <a:solidFill>
                  <a:schemeClr val="bg1"/>
                </a:solidFill>
                <a:latin typeface="Franklin Gothic Medium" panose="020B0603020102020204" pitchFamily="34" charset="0"/>
              </a:rPr>
              <a:t>SECONDARY</a:t>
            </a:r>
          </a:p>
        </p:txBody>
      </p:sp>
      <p:sp>
        <p:nvSpPr>
          <p:cNvPr id="9" name="Slide Number Placeholder 8"/>
          <p:cNvSpPr>
            <a:spLocks noGrp="1"/>
          </p:cNvSpPr>
          <p:nvPr>
            <p:ph type="sldNum" sz="quarter" idx="4"/>
          </p:nvPr>
        </p:nvSpPr>
        <p:spPr/>
        <p:txBody>
          <a:bodyPr/>
          <a:lstStyle/>
          <a:p>
            <a:pPr>
              <a:defRPr/>
            </a:pPr>
            <a:fld id="{B874E607-9A9D-4CA8-AF96-69CF1303CF0F}" type="slidenum">
              <a:rPr lang="en-US" smtClean="0"/>
              <a:pPr>
                <a:defRPr/>
              </a:pPr>
              <a:t>11</a:t>
            </a:fld>
            <a:endParaRPr lang="en-US" dirty="0"/>
          </a:p>
        </p:txBody>
      </p:sp>
    </p:spTree>
    <p:extLst>
      <p:ext uri="{BB962C8B-B14F-4D97-AF65-F5344CB8AC3E}">
        <p14:creationId xmlns:p14="http://schemas.microsoft.com/office/powerpoint/2010/main" val="29276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j-lt"/>
              </a:rPr>
              <a:t>Design considerations for the AMP Trial</a:t>
            </a:r>
            <a:endParaRPr lang="en-US" dirty="0">
              <a:latin typeface="+mj-lt"/>
            </a:endParaRPr>
          </a:p>
        </p:txBody>
      </p:sp>
      <p:sp>
        <p:nvSpPr>
          <p:cNvPr id="5" name="Content Placeholder 2"/>
          <p:cNvSpPr>
            <a:spLocks noGrp="1"/>
          </p:cNvSpPr>
          <p:nvPr>
            <p:ph idx="1"/>
          </p:nvPr>
        </p:nvSpPr>
        <p:spPr/>
        <p:txBody>
          <a:bodyPr>
            <a:normAutofit/>
          </a:bodyPr>
          <a:lstStyle/>
          <a:p>
            <a:r>
              <a:rPr lang="en-US" sz="2400" dirty="0">
                <a:solidFill>
                  <a:srgbClr val="5C2D8D"/>
                </a:solidFill>
              </a:rPr>
              <a:t>How long to follow </a:t>
            </a:r>
            <a:r>
              <a:rPr lang="en-US" sz="2400" dirty="0" smtClean="0">
                <a:solidFill>
                  <a:srgbClr val="5C2D8D"/>
                </a:solidFill>
              </a:rPr>
              <a:t>participants </a:t>
            </a:r>
            <a:r>
              <a:rPr lang="en-US" sz="2400" dirty="0">
                <a:solidFill>
                  <a:srgbClr val="5C2D8D"/>
                </a:solidFill>
              </a:rPr>
              <a:t>for HIV infection?</a:t>
            </a:r>
          </a:p>
          <a:p>
            <a:r>
              <a:rPr lang="en-US" sz="2400" dirty="0">
                <a:solidFill>
                  <a:srgbClr val="5C2D8D"/>
                </a:solidFill>
              </a:rPr>
              <a:t>How to ensure adequate variability in </a:t>
            </a:r>
            <a:r>
              <a:rPr lang="en-US" sz="2400" dirty="0" err="1">
                <a:solidFill>
                  <a:srgbClr val="5C2D8D"/>
                </a:solidFill>
              </a:rPr>
              <a:t>mAb</a:t>
            </a:r>
            <a:r>
              <a:rPr lang="en-US" sz="2400" dirty="0">
                <a:solidFill>
                  <a:srgbClr val="5C2D8D"/>
                </a:solidFill>
              </a:rPr>
              <a:t> characteristics over time and/or among </a:t>
            </a:r>
            <a:r>
              <a:rPr lang="en-US" sz="2400" dirty="0" err="1">
                <a:solidFill>
                  <a:srgbClr val="5C2D8D"/>
                </a:solidFill>
              </a:rPr>
              <a:t>mAb</a:t>
            </a:r>
            <a:r>
              <a:rPr lang="en-US" sz="2400" dirty="0">
                <a:solidFill>
                  <a:srgbClr val="5C2D8D"/>
                </a:solidFill>
              </a:rPr>
              <a:t> recipients to enable correlates assessment?</a:t>
            </a:r>
          </a:p>
          <a:p>
            <a:pPr lvl="1"/>
            <a:r>
              <a:rPr lang="en-US" sz="2000" dirty="0">
                <a:solidFill>
                  <a:srgbClr val="5C2D8D"/>
                </a:solidFill>
              </a:rPr>
              <a:t>What dose? What schedule? Assign to multiple doses or schedules? How frequently to test for HIV?</a:t>
            </a:r>
          </a:p>
          <a:p>
            <a:r>
              <a:rPr lang="en-US" sz="2400" dirty="0" smtClean="0">
                <a:solidFill>
                  <a:srgbClr val="5C2D8D"/>
                </a:solidFill>
              </a:rPr>
              <a:t>How to factor background prevention measures such as </a:t>
            </a:r>
            <a:r>
              <a:rPr lang="en-US" sz="2400" dirty="0" err="1" smtClean="0">
                <a:solidFill>
                  <a:srgbClr val="5C2D8D"/>
                </a:solidFill>
              </a:rPr>
              <a:t>PrEP</a:t>
            </a:r>
            <a:r>
              <a:rPr lang="en-US" sz="2400" dirty="0" smtClean="0">
                <a:solidFill>
                  <a:srgbClr val="5C2D8D"/>
                </a:solidFill>
              </a:rPr>
              <a:t> into the sample size calculations?</a:t>
            </a:r>
          </a:p>
          <a:p>
            <a:r>
              <a:rPr lang="en-US" sz="2400" dirty="0" smtClean="0">
                <a:solidFill>
                  <a:srgbClr val="5C2D8D"/>
                </a:solidFill>
              </a:rPr>
              <a:t>How to sample markers to allow accurate modeling of </a:t>
            </a:r>
            <a:r>
              <a:rPr lang="en-US" sz="2400" dirty="0" err="1" smtClean="0">
                <a:solidFill>
                  <a:srgbClr val="5C2D8D"/>
                </a:solidFill>
              </a:rPr>
              <a:t>mAb</a:t>
            </a:r>
            <a:r>
              <a:rPr lang="en-US" sz="2400" dirty="0" smtClean="0">
                <a:solidFill>
                  <a:srgbClr val="5C2D8D"/>
                </a:solidFill>
              </a:rPr>
              <a:t> characteristics over time? </a:t>
            </a:r>
          </a:p>
          <a:p>
            <a:pPr marL="457200" lvl="1" indent="0">
              <a:buNone/>
            </a:pPr>
            <a:r>
              <a:rPr lang="en-US" sz="1800" dirty="0" smtClean="0">
                <a:solidFill>
                  <a:schemeClr val="tx2"/>
                </a:solidFill>
              </a:rPr>
              <a:t>(</a:t>
            </a:r>
            <a:r>
              <a:rPr lang="en-US" sz="1800" dirty="0" err="1" smtClean="0">
                <a:solidFill>
                  <a:schemeClr val="tx2"/>
                </a:solidFill>
              </a:rPr>
              <a:t>mAb</a:t>
            </a:r>
            <a:r>
              <a:rPr lang="en-US" sz="1800" dirty="0" smtClean="0">
                <a:solidFill>
                  <a:schemeClr val="tx2"/>
                </a:solidFill>
              </a:rPr>
              <a:t>= monoclonal antibody)</a:t>
            </a:r>
          </a:p>
        </p:txBody>
      </p:sp>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12</a:t>
            </a:fld>
            <a:endParaRPr lang="en-US" dirty="0">
              <a:latin typeface="Franklin Gothic Book" pitchFamily="34" charset="0"/>
              <a:cs typeface="Arial" charset="0"/>
            </a:endParaRPr>
          </a:p>
        </p:txBody>
      </p:sp>
    </p:spTree>
    <p:extLst>
      <p:ext uri="{BB962C8B-B14F-4D97-AF65-F5344CB8AC3E}">
        <p14:creationId xmlns:p14="http://schemas.microsoft.com/office/powerpoint/2010/main" val="264863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 Study Research Sites</a:t>
            </a:r>
            <a:br>
              <a:rPr lang="en-US" dirty="0"/>
            </a:br>
            <a:r>
              <a:rPr lang="en-US" sz="2000" dirty="0"/>
              <a:t>(As </a:t>
            </a:r>
            <a:r>
              <a:rPr lang="en-US" sz="2000" dirty="0" smtClean="0"/>
              <a:t>of October, </a:t>
            </a:r>
            <a:r>
              <a:rPr lang="en-US" sz="2000" dirty="0"/>
              <a:t>2015)</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20" t="15235" r="9705" b="15235"/>
          <a:stretch/>
        </p:blipFill>
        <p:spPr>
          <a:xfrm>
            <a:off x="0" y="1576670"/>
            <a:ext cx="9144000" cy="4449855"/>
          </a:xfrm>
          <a:prstGeom prst="rect">
            <a:avLst/>
          </a:prstGeom>
        </p:spPr>
      </p:pic>
      <p:sp>
        <p:nvSpPr>
          <p:cNvPr id="3" name="Slide Number Placeholder 2"/>
          <p:cNvSpPr>
            <a:spLocks noGrp="1"/>
          </p:cNvSpPr>
          <p:nvPr>
            <p:ph type="sldNum" sz="quarter" idx="4"/>
          </p:nvPr>
        </p:nvSpPr>
        <p:spPr/>
        <p:txBody>
          <a:bodyPr/>
          <a:lstStyle/>
          <a:p>
            <a:pPr>
              <a:defRPr/>
            </a:pPr>
            <a:fld id="{B874E607-9A9D-4CA8-AF96-69CF1303CF0F}" type="slidenum">
              <a:rPr lang="en-US" smtClean="0"/>
              <a:pPr>
                <a:defRPr/>
              </a:pPr>
              <a:t>13</a:t>
            </a:fld>
            <a:endParaRPr lang="en-US" dirty="0"/>
          </a:p>
        </p:txBody>
      </p:sp>
    </p:spTree>
    <p:extLst>
      <p:ext uri="{BB962C8B-B14F-4D97-AF65-F5344CB8AC3E}">
        <p14:creationId xmlns:p14="http://schemas.microsoft.com/office/powerpoint/2010/main" val="7144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6413"/>
            <a:ext cx="8229600" cy="707886"/>
          </a:xfrm>
        </p:spPr>
        <p:txBody>
          <a:bodyPr>
            <a:noAutofit/>
          </a:bodyPr>
          <a:lstStyle/>
          <a:p>
            <a:r>
              <a:rPr lang="en-US" sz="3200" dirty="0" smtClean="0">
                <a:latin typeface="+mj-lt"/>
              </a:rPr>
              <a:t>HVTN 703/HPTN 081 </a:t>
            </a:r>
            <a:br>
              <a:rPr lang="en-US" sz="3200" dirty="0" smtClean="0">
                <a:latin typeface="+mj-lt"/>
              </a:rPr>
            </a:br>
            <a:r>
              <a:rPr lang="en-US" sz="3200" dirty="0" smtClean="0">
                <a:latin typeface="+mj-lt"/>
              </a:rPr>
              <a:t>Trial Sites in the Americas</a:t>
            </a:r>
            <a:br>
              <a:rPr lang="en-US" sz="3200" dirty="0" smtClean="0">
                <a:latin typeface="+mj-lt"/>
              </a:rPr>
            </a:br>
            <a:endParaRPr lang="en-US" sz="3200" dirty="0">
              <a:solidFill>
                <a:srgbClr val="FF0000"/>
              </a:solidFill>
              <a:latin typeface="+mj-lt"/>
            </a:endParaRPr>
          </a:p>
        </p:txBody>
      </p:sp>
      <p:sp>
        <p:nvSpPr>
          <p:cNvPr id="3" name="Text Placeholder 2"/>
          <p:cNvSpPr>
            <a:spLocks noGrp="1"/>
          </p:cNvSpPr>
          <p:nvPr>
            <p:ph type="body" idx="1"/>
          </p:nvPr>
        </p:nvSpPr>
        <p:spPr>
          <a:xfrm>
            <a:off x="457200" y="1371600"/>
            <a:ext cx="4040188" cy="639762"/>
          </a:xfrm>
        </p:spPr>
        <p:txBody>
          <a:bodyPr/>
          <a:lstStyle/>
          <a:p>
            <a:r>
              <a:rPr lang="en-US" dirty="0" smtClean="0"/>
              <a:t>United States</a:t>
            </a:r>
            <a:endParaRPr lang="en-US" dirty="0"/>
          </a:p>
        </p:txBody>
      </p:sp>
      <p:sp>
        <p:nvSpPr>
          <p:cNvPr id="4" name="Content Placeholder 3"/>
          <p:cNvSpPr>
            <a:spLocks noGrp="1"/>
          </p:cNvSpPr>
          <p:nvPr>
            <p:ph sz="half" idx="2"/>
          </p:nvPr>
        </p:nvSpPr>
        <p:spPr>
          <a:xfrm>
            <a:off x="457200" y="2133600"/>
            <a:ext cx="4040188" cy="3951288"/>
          </a:xfrm>
        </p:spPr>
        <p:txBody>
          <a:bodyPr>
            <a:normAutofit fontScale="70000" lnSpcReduction="20000"/>
          </a:bodyPr>
          <a:lstStyle/>
          <a:p>
            <a:pPr lvl="0">
              <a:buFont typeface="Wingdings" panose="05000000000000000000" pitchFamily="2" charset="2"/>
              <a:buChar char="§"/>
            </a:pPr>
            <a:r>
              <a:rPr lang="en-US" dirty="0" smtClean="0"/>
              <a:t>Atlanta, </a:t>
            </a:r>
            <a:r>
              <a:rPr lang="en-US" dirty="0"/>
              <a:t>GA (2 clinic locations)</a:t>
            </a:r>
          </a:p>
          <a:p>
            <a:pPr lvl="0">
              <a:buFont typeface="Wingdings" panose="05000000000000000000" pitchFamily="2" charset="2"/>
              <a:buChar char="§"/>
            </a:pPr>
            <a:r>
              <a:rPr lang="en-US" dirty="0"/>
              <a:t>Birmingham, AL</a:t>
            </a:r>
          </a:p>
          <a:p>
            <a:pPr lvl="0">
              <a:buFont typeface="Wingdings" panose="05000000000000000000" pitchFamily="2" charset="2"/>
              <a:buChar char="§"/>
            </a:pPr>
            <a:r>
              <a:rPr lang="en-US" dirty="0"/>
              <a:t>Boston, MA (2 clinic locations) </a:t>
            </a:r>
          </a:p>
          <a:p>
            <a:pPr lvl="0">
              <a:buFont typeface="Wingdings" panose="05000000000000000000" pitchFamily="2" charset="2"/>
              <a:buChar char="§"/>
            </a:pPr>
            <a:r>
              <a:rPr lang="en-US" dirty="0"/>
              <a:t>Chapel Hill, NC  </a:t>
            </a:r>
          </a:p>
          <a:p>
            <a:pPr lvl="0">
              <a:buFont typeface="Wingdings" panose="05000000000000000000" pitchFamily="2" charset="2"/>
              <a:buChar char="§"/>
            </a:pPr>
            <a:r>
              <a:rPr lang="en-US" dirty="0"/>
              <a:t>Cleveland, OH </a:t>
            </a:r>
          </a:p>
          <a:p>
            <a:pPr lvl="0">
              <a:buFont typeface="Wingdings" panose="05000000000000000000" pitchFamily="2" charset="2"/>
              <a:buChar char="§"/>
            </a:pPr>
            <a:r>
              <a:rPr lang="en-US" dirty="0"/>
              <a:t>Los Angeles, CA  </a:t>
            </a:r>
          </a:p>
          <a:p>
            <a:pPr lvl="0">
              <a:buFont typeface="Wingdings" panose="05000000000000000000" pitchFamily="2" charset="2"/>
              <a:buChar char="§"/>
            </a:pPr>
            <a:r>
              <a:rPr lang="en-US" dirty="0"/>
              <a:t>Nashville, </a:t>
            </a:r>
            <a:r>
              <a:rPr lang="en-US" dirty="0" smtClean="0"/>
              <a:t>TN</a:t>
            </a:r>
          </a:p>
          <a:p>
            <a:pPr lvl="0">
              <a:buFont typeface="Wingdings" panose="05000000000000000000" pitchFamily="2" charset="2"/>
              <a:buChar char="§"/>
            </a:pPr>
            <a:r>
              <a:rPr lang="en-US" dirty="0"/>
              <a:t>Newark, NJ </a:t>
            </a:r>
          </a:p>
          <a:p>
            <a:pPr lvl="0">
              <a:buFont typeface="Wingdings" panose="05000000000000000000" pitchFamily="2" charset="2"/>
              <a:buChar char="§"/>
            </a:pPr>
            <a:r>
              <a:rPr lang="en-US" dirty="0"/>
              <a:t>New York City, NY (4 clinic locations) </a:t>
            </a:r>
          </a:p>
          <a:p>
            <a:pPr lvl="0">
              <a:buFont typeface="Wingdings" panose="05000000000000000000" pitchFamily="2" charset="2"/>
              <a:buChar char="§"/>
            </a:pPr>
            <a:r>
              <a:rPr lang="en-US" dirty="0"/>
              <a:t>Philadelphia, PA </a:t>
            </a:r>
          </a:p>
          <a:p>
            <a:pPr lvl="0">
              <a:buFont typeface="Wingdings" panose="05000000000000000000" pitchFamily="2" charset="2"/>
              <a:buChar char="§"/>
            </a:pPr>
            <a:r>
              <a:rPr lang="en-US" dirty="0"/>
              <a:t>Rochester, NY </a:t>
            </a:r>
          </a:p>
          <a:p>
            <a:pPr lvl="0">
              <a:buFont typeface="Wingdings" panose="05000000000000000000" pitchFamily="2" charset="2"/>
              <a:buChar char="§"/>
            </a:pPr>
            <a:r>
              <a:rPr lang="en-US" dirty="0"/>
              <a:t>San Francisco, CA</a:t>
            </a:r>
          </a:p>
          <a:p>
            <a:pPr lvl="0">
              <a:buFont typeface="Wingdings" panose="05000000000000000000" pitchFamily="2" charset="2"/>
              <a:buChar char="§"/>
            </a:pPr>
            <a:r>
              <a:rPr lang="en-US" dirty="0"/>
              <a:t>Seattle, WA </a:t>
            </a:r>
          </a:p>
          <a:p>
            <a:pPr lvl="0">
              <a:buFont typeface="Wingdings" panose="05000000000000000000" pitchFamily="2" charset="2"/>
              <a:buChar char="§"/>
            </a:pPr>
            <a:r>
              <a:rPr lang="en-US" dirty="0"/>
              <a:t>Washington, DC</a:t>
            </a:r>
          </a:p>
          <a:p>
            <a:pPr lvl="0">
              <a:buFont typeface="Wingdings" panose="05000000000000000000" pitchFamily="2" charset="2"/>
              <a:buChar char="§"/>
            </a:pPr>
            <a:endParaRPr lang="en-US" dirty="0" smtClean="0"/>
          </a:p>
          <a:p>
            <a:pPr lvl="0">
              <a:buFont typeface="Wingdings" panose="05000000000000000000" pitchFamily="2" charset="2"/>
              <a:buChar char="§"/>
            </a:pPr>
            <a:endParaRPr lang="en-US" dirty="0" smtClean="0"/>
          </a:p>
          <a:p>
            <a:pPr lvl="0">
              <a:buFont typeface="Wingdings" panose="05000000000000000000" pitchFamily="2" charset="2"/>
              <a:buChar char="§"/>
            </a:pPr>
            <a:endParaRPr lang="en-US" dirty="0"/>
          </a:p>
          <a:p>
            <a:pPr>
              <a:buFont typeface="Wingdings" panose="05000000000000000000" pitchFamily="2" charset="2"/>
              <a:buChar char="§"/>
            </a:pPr>
            <a:endParaRPr lang="en-US" dirty="0"/>
          </a:p>
        </p:txBody>
      </p:sp>
      <p:sp>
        <p:nvSpPr>
          <p:cNvPr id="5" name="Text Placeholder 4"/>
          <p:cNvSpPr>
            <a:spLocks noGrp="1"/>
          </p:cNvSpPr>
          <p:nvPr>
            <p:ph type="body" sz="quarter" idx="3"/>
          </p:nvPr>
        </p:nvSpPr>
        <p:spPr>
          <a:xfrm>
            <a:off x="4645025" y="1371600"/>
            <a:ext cx="4041775" cy="639762"/>
          </a:xfrm>
        </p:spPr>
        <p:txBody>
          <a:bodyPr/>
          <a:lstStyle/>
          <a:p>
            <a:r>
              <a:rPr lang="en-US" dirty="0" smtClean="0"/>
              <a:t>South America</a:t>
            </a:r>
            <a:endParaRPr lang="en-US" dirty="0"/>
          </a:p>
        </p:txBody>
      </p:sp>
      <p:sp>
        <p:nvSpPr>
          <p:cNvPr id="8" name="Content Placeholder 7"/>
          <p:cNvSpPr>
            <a:spLocks noGrp="1"/>
          </p:cNvSpPr>
          <p:nvPr>
            <p:ph sz="quarter" idx="4"/>
          </p:nvPr>
        </p:nvSpPr>
        <p:spPr>
          <a:xfrm>
            <a:off x="4645025" y="2174875"/>
            <a:ext cx="4422775" cy="3951288"/>
          </a:xfrm>
        </p:spPr>
        <p:txBody>
          <a:bodyPr/>
          <a:lstStyle/>
          <a:p>
            <a:r>
              <a:rPr lang="en-US" sz="2800" dirty="0" smtClean="0">
                <a:latin typeface="+mn-lt"/>
              </a:rPr>
              <a:t>Peru</a:t>
            </a:r>
          </a:p>
          <a:p>
            <a:pPr lvl="1"/>
            <a:r>
              <a:rPr lang="en-US" b="1" dirty="0" smtClean="0">
                <a:latin typeface="+mn-lt"/>
              </a:rPr>
              <a:t>Lima (3 CRSs)</a:t>
            </a:r>
          </a:p>
          <a:p>
            <a:pPr lvl="2"/>
            <a:r>
              <a:rPr lang="en-US" b="1" dirty="0" err="1" smtClean="0">
                <a:latin typeface="+mn-lt"/>
              </a:rPr>
              <a:t>Barranco</a:t>
            </a:r>
            <a:r>
              <a:rPr lang="en-US" b="1" dirty="0" smtClean="0">
                <a:latin typeface="+mn-lt"/>
              </a:rPr>
              <a:t>, San Miguel, Via </a:t>
            </a:r>
            <a:r>
              <a:rPr lang="en-US" b="1" dirty="0" err="1" smtClean="0">
                <a:latin typeface="+mn-lt"/>
              </a:rPr>
              <a:t>Libre</a:t>
            </a:r>
            <a:endParaRPr lang="en-US" b="1" dirty="0" smtClean="0">
              <a:latin typeface="+mn-lt"/>
            </a:endParaRPr>
          </a:p>
          <a:p>
            <a:pPr lvl="1"/>
            <a:r>
              <a:rPr lang="en-US" b="1" dirty="0" smtClean="0">
                <a:latin typeface="+mn-lt"/>
              </a:rPr>
              <a:t>Iquitos </a:t>
            </a:r>
          </a:p>
          <a:p>
            <a:pPr lvl="2"/>
            <a:r>
              <a:rPr lang="en-US" b="1" dirty="0" smtClean="0">
                <a:latin typeface="+mn-lt"/>
              </a:rPr>
              <a:t>Association Civil </a:t>
            </a:r>
            <a:r>
              <a:rPr lang="en-US" b="1" dirty="0" err="1" smtClean="0">
                <a:latin typeface="+mn-lt"/>
              </a:rPr>
              <a:t>Selva</a:t>
            </a:r>
            <a:r>
              <a:rPr lang="en-US" b="1" dirty="0" smtClean="0">
                <a:latin typeface="+mn-lt"/>
              </a:rPr>
              <a:t> </a:t>
            </a:r>
            <a:r>
              <a:rPr lang="en-US" b="1" dirty="0" err="1" smtClean="0">
                <a:latin typeface="+mn-lt"/>
              </a:rPr>
              <a:t>Amazonica</a:t>
            </a:r>
            <a:r>
              <a:rPr lang="en-US" b="1" dirty="0" smtClean="0">
                <a:latin typeface="+mn-lt"/>
              </a:rPr>
              <a:t> </a:t>
            </a:r>
          </a:p>
          <a:p>
            <a:r>
              <a:rPr lang="en-US" sz="2800" dirty="0" smtClean="0">
                <a:latin typeface="+mn-lt"/>
              </a:rPr>
              <a:t>Brazil</a:t>
            </a:r>
          </a:p>
          <a:p>
            <a:pPr lvl="1"/>
            <a:r>
              <a:rPr lang="en-US" sz="1800" b="1" dirty="0" smtClean="0">
                <a:latin typeface="+mn-lt"/>
              </a:rPr>
              <a:t>Rio de Janeiro– IPEC-</a:t>
            </a:r>
            <a:r>
              <a:rPr lang="en-US" sz="1800" b="1" dirty="0" err="1" smtClean="0">
                <a:latin typeface="+mn-lt"/>
              </a:rPr>
              <a:t>Fiocruz</a:t>
            </a:r>
            <a:r>
              <a:rPr lang="en-US" sz="1800" b="1" dirty="0" smtClean="0">
                <a:latin typeface="+mn-lt"/>
              </a:rPr>
              <a:t> </a:t>
            </a:r>
          </a:p>
        </p:txBody>
      </p:sp>
      <p:sp>
        <p:nvSpPr>
          <p:cNvPr id="7" name="Slide Number Placeholder 6"/>
          <p:cNvSpPr>
            <a:spLocks noGrp="1"/>
          </p:cNvSpPr>
          <p:nvPr>
            <p:ph type="sldNum" sz="quarter" idx="10"/>
          </p:nvPr>
        </p:nvSpPr>
        <p:spPr/>
        <p:txBody>
          <a:bodyPr/>
          <a:lstStyle/>
          <a:p>
            <a:pPr>
              <a:defRPr/>
            </a:pPr>
            <a:fld id="{E1936DBB-2E64-4598-8D8B-B6B0ED5CD01B}" type="slidenum">
              <a:rPr lang="en-US" smtClean="0"/>
              <a:pPr>
                <a:defRPr/>
              </a:pPr>
              <a:t>14</a:t>
            </a:fld>
            <a:endParaRPr lang="en-US" dirty="0"/>
          </a:p>
        </p:txBody>
      </p:sp>
    </p:spTree>
    <p:extLst>
      <p:ext uri="{BB962C8B-B14F-4D97-AF65-F5344CB8AC3E}">
        <p14:creationId xmlns:p14="http://schemas.microsoft.com/office/powerpoint/2010/main" val="124546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46829942"/>
              </p:ext>
            </p:extLst>
          </p:nvPr>
        </p:nvGraphicFramePr>
        <p:xfrm>
          <a:off x="381000" y="920646"/>
          <a:ext cx="8382001" cy="4601894"/>
        </p:xfrm>
        <a:graphic>
          <a:graphicData uri="http://schemas.openxmlformats.org/drawingml/2006/table">
            <a:tbl>
              <a:tblPr firstRow="1" bandRow="1">
                <a:tableStyleId>{5C22544A-7EE6-4342-B048-85BDC9FD1C3A}</a:tableStyleId>
              </a:tblPr>
              <a:tblGrid>
                <a:gridCol w="3162102"/>
                <a:gridCol w="1342041"/>
                <a:gridCol w="1342041"/>
                <a:gridCol w="1124757"/>
                <a:gridCol w="1411060"/>
              </a:tblGrid>
              <a:tr h="788566">
                <a:tc>
                  <a:txBody>
                    <a:bodyPr/>
                    <a:lstStyle/>
                    <a:p>
                      <a:r>
                        <a:rPr lang="en-US" sz="2000" dirty="0" smtClean="0"/>
                        <a:t>Cohort</a:t>
                      </a:r>
                      <a:endParaRPr lang="en-US" sz="2000" dirty="0"/>
                    </a:p>
                  </a:txBody>
                  <a:tcPr/>
                </a:tc>
                <a:tc>
                  <a:txBody>
                    <a:bodyPr/>
                    <a:lstStyle/>
                    <a:p>
                      <a:r>
                        <a:rPr lang="en-US" sz="2000" dirty="0" smtClean="0"/>
                        <a:t>Antibody (VRC 01)</a:t>
                      </a:r>
                    </a:p>
                    <a:p>
                      <a:r>
                        <a:rPr lang="en-US" sz="2000" dirty="0" smtClean="0"/>
                        <a:t>10mg/kg</a:t>
                      </a:r>
                      <a:endParaRPr lang="en-US" sz="2000" dirty="0"/>
                    </a:p>
                  </a:txBody>
                  <a:tcPr/>
                </a:tc>
                <a:tc>
                  <a:txBody>
                    <a:bodyPr/>
                    <a:lstStyle/>
                    <a:p>
                      <a:r>
                        <a:rPr lang="en-US" sz="2000" dirty="0" smtClean="0"/>
                        <a:t>Antibody (VRC 01)</a:t>
                      </a:r>
                    </a:p>
                    <a:p>
                      <a:r>
                        <a:rPr lang="en-US" sz="2000" dirty="0" smtClean="0"/>
                        <a:t>30mg/kg</a:t>
                      </a:r>
                    </a:p>
                  </a:txBody>
                  <a:tcPr/>
                </a:tc>
                <a:tc>
                  <a:txBody>
                    <a:bodyPr/>
                    <a:lstStyle/>
                    <a:p>
                      <a:r>
                        <a:rPr lang="en-US" sz="2000" dirty="0" smtClean="0"/>
                        <a:t>Placebo </a:t>
                      </a:r>
                      <a:endParaRPr lang="en-US" sz="2000" dirty="0"/>
                    </a:p>
                  </a:txBody>
                  <a:tcPr/>
                </a:tc>
                <a:tc>
                  <a:txBody>
                    <a:bodyPr/>
                    <a:lstStyle/>
                    <a:p>
                      <a:r>
                        <a:rPr lang="en-US" sz="2000" dirty="0" smtClean="0"/>
                        <a:t>Total Population</a:t>
                      </a:r>
                      <a:endParaRPr lang="en-US" sz="2000" dirty="0"/>
                    </a:p>
                  </a:txBody>
                  <a:tcPr/>
                </a:tc>
              </a:tr>
              <a:tr h="1337133">
                <a:tc>
                  <a:txBody>
                    <a:bodyPr/>
                    <a:lstStyle/>
                    <a:p>
                      <a:r>
                        <a:rPr lang="en-US" b="1" dirty="0" smtClean="0"/>
                        <a:t>Americas:</a:t>
                      </a:r>
                    </a:p>
                    <a:p>
                      <a:r>
                        <a:rPr lang="en-US" b="1" dirty="0" smtClean="0"/>
                        <a:t>United</a:t>
                      </a:r>
                      <a:r>
                        <a:rPr lang="en-US" b="1" baseline="0" dirty="0" smtClean="0"/>
                        <a:t> States, Peru</a:t>
                      </a:r>
                      <a:r>
                        <a:rPr lang="en-US" b="1" dirty="0" smtClean="0"/>
                        <a:t> &amp; Brazil</a:t>
                      </a:r>
                    </a:p>
                    <a:p>
                      <a:endParaRPr lang="en-US" b="1" dirty="0" smtClean="0"/>
                    </a:p>
                    <a:p>
                      <a:r>
                        <a:rPr lang="en-US" i="0" dirty="0" smtClean="0">
                          <a:latin typeface="+mn-lt"/>
                        </a:rPr>
                        <a:t>MSM &amp; TG people (Clade B)</a:t>
                      </a:r>
                      <a:endParaRPr lang="en-US" i="0" dirty="0">
                        <a:latin typeface="+mn-lt"/>
                      </a:endParaRPr>
                    </a:p>
                  </a:txBody>
                  <a:tcPr/>
                </a:tc>
                <a:tc>
                  <a:txBody>
                    <a:bodyPr/>
                    <a:lstStyle/>
                    <a:p>
                      <a:r>
                        <a:rPr lang="en-US" dirty="0" smtClean="0"/>
                        <a:t>800</a:t>
                      </a:r>
                      <a:endParaRPr lang="en-US" dirty="0"/>
                    </a:p>
                  </a:txBody>
                  <a:tcPr/>
                </a:tc>
                <a:tc>
                  <a:txBody>
                    <a:bodyPr/>
                    <a:lstStyle/>
                    <a:p>
                      <a:r>
                        <a:rPr lang="en-US" dirty="0" smtClean="0"/>
                        <a:t>800</a:t>
                      </a:r>
                      <a:endParaRPr lang="en-US" dirty="0"/>
                    </a:p>
                  </a:txBody>
                  <a:tcPr/>
                </a:tc>
                <a:tc>
                  <a:txBody>
                    <a:bodyPr/>
                    <a:lstStyle/>
                    <a:p>
                      <a:r>
                        <a:rPr lang="en-US" dirty="0" smtClean="0"/>
                        <a:t>800</a:t>
                      </a:r>
                      <a:endParaRPr lang="en-US" dirty="0"/>
                    </a:p>
                  </a:txBody>
                  <a:tcPr/>
                </a:tc>
                <a:tc>
                  <a:txBody>
                    <a:bodyPr/>
                    <a:lstStyle/>
                    <a:p>
                      <a:r>
                        <a:rPr lang="en-US" dirty="0" smtClean="0"/>
                        <a:t>2,400</a:t>
                      </a:r>
                      <a:endParaRPr lang="en-US" dirty="0"/>
                    </a:p>
                  </a:txBody>
                  <a:tcPr/>
                </a:tc>
              </a:tr>
              <a:tr h="1841781">
                <a:tc>
                  <a:txBody>
                    <a:bodyPr/>
                    <a:lstStyle/>
                    <a:p>
                      <a:r>
                        <a:rPr lang="en-US" b="1" dirty="0" smtClean="0"/>
                        <a:t>Southern Africa:</a:t>
                      </a:r>
                      <a:endParaRPr lang="en-US" b="1" baseline="0" dirty="0" smtClean="0"/>
                    </a:p>
                    <a:p>
                      <a:r>
                        <a:rPr lang="en-US" b="1" baseline="0" dirty="0" smtClean="0"/>
                        <a:t>South Africa, </a:t>
                      </a:r>
                      <a:r>
                        <a:rPr lang="en-US" b="1" baseline="0" dirty="0" smtClean="0">
                          <a:latin typeface="+mn-lt"/>
                        </a:rPr>
                        <a:t>Botswana</a:t>
                      </a:r>
                      <a:r>
                        <a:rPr lang="en-US" b="1" baseline="0" dirty="0" smtClean="0"/>
                        <a:t>, Zimbabwe, Kenya, Malawi, Mozambique, Tanzania</a:t>
                      </a:r>
                    </a:p>
                    <a:p>
                      <a:endParaRPr lang="en-US" b="1" baseline="0" dirty="0" smtClean="0"/>
                    </a:p>
                    <a:p>
                      <a:r>
                        <a:rPr lang="en-US" b="0" i="0" baseline="0" dirty="0" smtClean="0">
                          <a:latin typeface="+mn-lt"/>
                          <a:cs typeface="Comic Sans MS"/>
                        </a:rPr>
                        <a:t>Heterosexual women (Clade C)</a:t>
                      </a:r>
                      <a:endParaRPr lang="en-US" b="0" i="0" dirty="0">
                        <a:latin typeface="+mn-lt"/>
                        <a:cs typeface="Comic Sans MS"/>
                      </a:endParaRPr>
                    </a:p>
                  </a:txBody>
                  <a:tcPr/>
                </a:tc>
                <a:tc>
                  <a:txBody>
                    <a:bodyPr/>
                    <a:lstStyle/>
                    <a:p>
                      <a:r>
                        <a:rPr lang="en-US" dirty="0" smtClean="0"/>
                        <a:t>500</a:t>
                      </a:r>
                      <a:endParaRPr lang="en-US" dirty="0"/>
                    </a:p>
                  </a:txBody>
                  <a:tcPr/>
                </a:tc>
                <a:tc>
                  <a:txBody>
                    <a:bodyPr/>
                    <a:lstStyle/>
                    <a:p>
                      <a:r>
                        <a:rPr lang="en-US" dirty="0" smtClean="0"/>
                        <a:t>500</a:t>
                      </a:r>
                      <a:endParaRPr lang="en-US" dirty="0"/>
                    </a:p>
                  </a:txBody>
                  <a:tcPr/>
                </a:tc>
                <a:tc>
                  <a:txBody>
                    <a:bodyPr/>
                    <a:lstStyle/>
                    <a:p>
                      <a:r>
                        <a:rPr lang="en-US" dirty="0" smtClean="0"/>
                        <a:t>500</a:t>
                      </a:r>
                      <a:endParaRPr lang="en-US" dirty="0"/>
                    </a:p>
                  </a:txBody>
                  <a:tcPr/>
                </a:tc>
                <a:tc>
                  <a:txBody>
                    <a:bodyPr/>
                    <a:lstStyle/>
                    <a:p>
                      <a:r>
                        <a:rPr lang="en-US" dirty="0" smtClean="0"/>
                        <a:t>1,500</a:t>
                      </a:r>
                      <a:endParaRPr lang="en-US" dirty="0"/>
                    </a:p>
                  </a:txBody>
                  <a:tcPr/>
                </a:tc>
              </a:tr>
              <a:tr h="417140">
                <a:tc>
                  <a:txBody>
                    <a:bodyPr/>
                    <a:lstStyle/>
                    <a:p>
                      <a:r>
                        <a:rPr lang="en-US" dirty="0" smtClean="0"/>
                        <a:t>Total </a:t>
                      </a:r>
                      <a:endParaRPr lang="en-US" dirty="0"/>
                    </a:p>
                  </a:txBody>
                  <a:tcPr/>
                </a:tc>
                <a:tc>
                  <a:txBody>
                    <a:bodyPr/>
                    <a:lstStyle/>
                    <a:p>
                      <a:r>
                        <a:rPr lang="en-US" dirty="0" smtClean="0"/>
                        <a:t>1,300</a:t>
                      </a:r>
                      <a:endParaRPr lang="en-US" dirty="0"/>
                    </a:p>
                  </a:txBody>
                  <a:tcPr/>
                </a:tc>
                <a:tc>
                  <a:txBody>
                    <a:bodyPr/>
                    <a:lstStyle/>
                    <a:p>
                      <a:r>
                        <a:rPr lang="en-US" dirty="0" smtClean="0"/>
                        <a:t>1,300</a:t>
                      </a:r>
                      <a:endParaRPr lang="en-US" dirty="0"/>
                    </a:p>
                  </a:txBody>
                  <a:tcPr/>
                </a:tc>
                <a:tc>
                  <a:txBody>
                    <a:bodyPr/>
                    <a:lstStyle/>
                    <a:p>
                      <a:r>
                        <a:rPr lang="en-US" dirty="0" smtClean="0"/>
                        <a:t>1,300</a:t>
                      </a:r>
                      <a:endParaRPr lang="en-US" dirty="0"/>
                    </a:p>
                  </a:txBody>
                  <a:tcPr/>
                </a:tc>
                <a:tc>
                  <a:txBody>
                    <a:bodyPr/>
                    <a:lstStyle/>
                    <a:p>
                      <a:r>
                        <a:rPr lang="en-US" dirty="0" smtClean="0"/>
                        <a:t>3,900</a:t>
                      </a:r>
                      <a:endParaRPr lang="en-US" dirty="0"/>
                    </a:p>
                  </a:txBody>
                  <a:tcPr/>
                </a:tc>
              </a:tr>
            </a:tbl>
          </a:graphicData>
        </a:graphic>
      </p:graphicFrame>
      <p:sp>
        <p:nvSpPr>
          <p:cNvPr id="5" name="Title 1"/>
          <p:cNvSpPr>
            <a:spLocks noGrp="1"/>
          </p:cNvSpPr>
          <p:nvPr>
            <p:ph type="title"/>
          </p:nvPr>
        </p:nvSpPr>
        <p:spPr>
          <a:xfrm>
            <a:off x="457200" y="0"/>
            <a:ext cx="8229600" cy="838200"/>
          </a:xfrm>
        </p:spPr>
        <p:txBody>
          <a:bodyPr>
            <a:normAutofit/>
          </a:bodyPr>
          <a:lstStyle/>
          <a:p>
            <a:r>
              <a:rPr lang="en-US" dirty="0" smtClean="0">
                <a:solidFill>
                  <a:schemeClr val="tx2"/>
                </a:solidFill>
              </a:rPr>
              <a:t>Cohorts for the AMP </a:t>
            </a:r>
            <a:r>
              <a:rPr lang="en-US" dirty="0">
                <a:solidFill>
                  <a:schemeClr val="tx2"/>
                </a:solidFill>
              </a:rPr>
              <a:t>S</a:t>
            </a:r>
            <a:r>
              <a:rPr lang="en-US" dirty="0" smtClean="0">
                <a:solidFill>
                  <a:schemeClr val="tx2"/>
                </a:solidFill>
              </a:rPr>
              <a:t>tudy</a:t>
            </a:r>
            <a:endParaRPr lang="en-US" dirty="0">
              <a:solidFill>
                <a:schemeClr val="tx2"/>
              </a:solidFill>
            </a:endParaRPr>
          </a:p>
        </p:txBody>
      </p:sp>
      <p:sp>
        <p:nvSpPr>
          <p:cNvPr id="2" name="Slide Number Placeholder 1"/>
          <p:cNvSpPr>
            <a:spLocks noGrp="1"/>
          </p:cNvSpPr>
          <p:nvPr>
            <p:ph type="sldNum" sz="quarter" idx="4"/>
          </p:nvPr>
        </p:nvSpPr>
        <p:spPr/>
        <p:txBody>
          <a:bodyPr/>
          <a:lstStyle/>
          <a:p>
            <a:pPr>
              <a:defRPr/>
            </a:pPr>
            <a:fld id="{B874E607-9A9D-4CA8-AF96-69CF1303CF0F}" type="slidenum">
              <a:rPr lang="en-US" smtClean="0"/>
              <a:pPr>
                <a:defRPr/>
              </a:pPr>
              <a:t>15</a:t>
            </a:fld>
            <a:endParaRPr lang="en-US" dirty="0"/>
          </a:p>
        </p:txBody>
      </p:sp>
    </p:spTree>
    <p:extLst>
      <p:ext uri="{BB962C8B-B14F-4D97-AF65-F5344CB8AC3E}">
        <p14:creationId xmlns:p14="http://schemas.microsoft.com/office/powerpoint/2010/main" val="419973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a typeface="Calibri"/>
                <a:cs typeface="Franklin Gothic Book"/>
              </a:rPr>
              <a:t>Assumptions for Sample Size Calculations</a:t>
            </a:r>
            <a:endParaRPr lang="en-US" dirty="0"/>
          </a:p>
        </p:txBody>
      </p:sp>
      <p:sp>
        <p:nvSpPr>
          <p:cNvPr id="3" name="Content Placeholder 2"/>
          <p:cNvSpPr>
            <a:spLocks noGrp="1"/>
          </p:cNvSpPr>
          <p:nvPr>
            <p:ph idx="1"/>
          </p:nvPr>
        </p:nvSpPr>
        <p:spPr>
          <a:xfrm>
            <a:off x="457200" y="1303290"/>
            <a:ext cx="8229600" cy="4525963"/>
          </a:xfrm>
        </p:spPr>
        <p:txBody>
          <a:bodyPr>
            <a:normAutofit fontScale="62500" lnSpcReduction="20000"/>
          </a:bodyPr>
          <a:lstStyle/>
          <a:p>
            <a:pPr>
              <a:buFont typeface="Arial"/>
              <a:buChar char="•"/>
            </a:pPr>
            <a:r>
              <a:rPr lang="en-US" sz="4500" dirty="0" smtClean="0"/>
              <a:t>Incidence</a:t>
            </a:r>
          </a:p>
          <a:p>
            <a:pPr lvl="1">
              <a:buFont typeface="Arial"/>
              <a:buChar char="•"/>
            </a:pPr>
            <a:r>
              <a:rPr lang="en-US" dirty="0" smtClean="0">
                <a:ea typeface="Calibri"/>
                <a:cs typeface="Times New Roman"/>
              </a:rPr>
              <a:t>3</a:t>
            </a:r>
            <a:r>
              <a:rPr lang="en-US" dirty="0">
                <a:ea typeface="Calibri"/>
                <a:cs typeface="Times New Roman"/>
              </a:rPr>
              <a:t>% annual HIV-1 incidence in the North/South American MSM &amp; TG placebo group against an assumed back ground </a:t>
            </a:r>
            <a:r>
              <a:rPr lang="en-US" dirty="0" err="1">
                <a:ea typeface="Calibri"/>
                <a:cs typeface="Times New Roman"/>
              </a:rPr>
              <a:t>PrEP</a:t>
            </a:r>
            <a:r>
              <a:rPr lang="en-US" dirty="0">
                <a:ea typeface="Calibri"/>
                <a:cs typeface="Times New Roman"/>
              </a:rPr>
              <a:t> </a:t>
            </a:r>
            <a:r>
              <a:rPr lang="en-US" dirty="0" smtClean="0">
                <a:ea typeface="Calibri"/>
                <a:cs typeface="Times New Roman"/>
              </a:rPr>
              <a:t>use</a:t>
            </a:r>
          </a:p>
          <a:p>
            <a:pPr lvl="1">
              <a:buFont typeface="Arial"/>
              <a:buChar char="•"/>
            </a:pPr>
            <a:r>
              <a:rPr lang="en-US" dirty="0" smtClean="0">
                <a:ea typeface="Calibri"/>
                <a:cs typeface="Times New Roman"/>
              </a:rPr>
              <a:t>5.5</a:t>
            </a:r>
            <a:r>
              <a:rPr lang="en-US" dirty="0">
                <a:ea typeface="Calibri"/>
                <a:cs typeface="Times New Roman"/>
              </a:rPr>
              <a:t>% annual HIV-1 incidence in the sub-Saharan African women placebo </a:t>
            </a:r>
            <a:r>
              <a:rPr lang="en-US" dirty="0" smtClean="0">
                <a:ea typeface="Calibri"/>
                <a:cs typeface="Times New Roman"/>
              </a:rPr>
              <a:t>group</a:t>
            </a:r>
          </a:p>
          <a:p>
            <a:pPr>
              <a:buFont typeface="Arial"/>
              <a:buChar char="•"/>
            </a:pPr>
            <a:r>
              <a:rPr lang="en-US" sz="3600" dirty="0" smtClean="0">
                <a:ea typeface="Calibri"/>
                <a:cs typeface="Times New Roman"/>
              </a:rPr>
              <a:t>30 </a:t>
            </a:r>
            <a:r>
              <a:rPr lang="en-US" sz="3600" dirty="0">
                <a:ea typeface="Calibri"/>
                <a:cs typeface="Times New Roman"/>
              </a:rPr>
              <a:t>month uniform accrual with halved accrual during the first three </a:t>
            </a:r>
            <a:r>
              <a:rPr lang="en-US" sz="3600" dirty="0" smtClean="0">
                <a:ea typeface="Calibri"/>
                <a:cs typeface="Times New Roman"/>
              </a:rPr>
              <a:t>months</a:t>
            </a:r>
          </a:p>
          <a:p>
            <a:pPr>
              <a:buFont typeface="Arial"/>
              <a:buChar char="•"/>
            </a:pPr>
            <a:r>
              <a:rPr lang="en-US" sz="4000" dirty="0" smtClean="0">
                <a:ea typeface="Calibri"/>
                <a:cs typeface="Times New Roman"/>
              </a:rPr>
              <a:t>Q4</a:t>
            </a:r>
            <a:r>
              <a:rPr lang="en-US" sz="4000" dirty="0">
                <a:ea typeface="Calibri"/>
                <a:cs typeface="Times New Roman"/>
              </a:rPr>
              <a:t>-weekly visits for HIV-1 diagnostic tests </a:t>
            </a:r>
            <a:endParaRPr lang="en-US" sz="4000" dirty="0" smtClean="0">
              <a:ea typeface="Calibri"/>
              <a:cs typeface="Times New Roman"/>
            </a:endParaRPr>
          </a:p>
          <a:p>
            <a:pPr>
              <a:buFont typeface="Arial"/>
              <a:buChar char="•"/>
            </a:pPr>
            <a:r>
              <a:rPr lang="en-US" sz="4000" dirty="0" smtClean="0">
                <a:ea typeface="Calibri"/>
                <a:cs typeface="Times New Roman"/>
              </a:rPr>
              <a:t>10</a:t>
            </a:r>
            <a:r>
              <a:rPr lang="en-US" sz="4000" dirty="0">
                <a:ea typeface="Calibri"/>
                <a:cs typeface="Times New Roman"/>
              </a:rPr>
              <a:t>% annual dropout incidence in each of the three study </a:t>
            </a:r>
            <a:r>
              <a:rPr lang="en-US" sz="4000" dirty="0" smtClean="0">
                <a:ea typeface="Calibri"/>
                <a:cs typeface="Times New Roman"/>
              </a:rPr>
              <a:t>groups</a:t>
            </a:r>
          </a:p>
          <a:p>
            <a:pPr>
              <a:buFont typeface="Arial"/>
              <a:buChar char="•"/>
            </a:pPr>
            <a:r>
              <a:rPr lang="en-US" sz="4000" dirty="0" smtClean="0">
                <a:ea typeface="Calibri"/>
                <a:cs typeface="Times New Roman"/>
              </a:rPr>
              <a:t>For </a:t>
            </a:r>
            <a:r>
              <a:rPr lang="en-US" sz="4000" dirty="0">
                <a:ea typeface="Calibri"/>
                <a:cs typeface="Times New Roman"/>
              </a:rPr>
              <a:t>each of the antibody treatment groups, average treatment efficacy versus placebo within an 8-week infusion interval is assumed to be the same for each of the 10 infusion intervals</a:t>
            </a:r>
          </a:p>
          <a:p>
            <a:pPr lvl="1">
              <a:buFont typeface="Arial"/>
              <a:buChar char="•"/>
            </a:pPr>
            <a:endParaRPr lang="en-US" dirty="0"/>
          </a:p>
        </p:txBody>
      </p:sp>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16</a:t>
            </a:fld>
            <a:endParaRPr lang="en-US" dirty="0">
              <a:latin typeface="Franklin Gothic Book" pitchFamily="34" charset="0"/>
              <a:cs typeface="Arial" charset="0"/>
            </a:endParaRPr>
          </a:p>
        </p:txBody>
      </p:sp>
    </p:spTree>
    <p:extLst>
      <p:ext uri="{BB962C8B-B14F-4D97-AF65-F5344CB8AC3E}">
        <p14:creationId xmlns:p14="http://schemas.microsoft.com/office/powerpoint/2010/main" val="305731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55"/>
            <a:ext cx="8229600" cy="1143000"/>
          </a:xfrm>
        </p:spPr>
        <p:txBody>
          <a:bodyPr>
            <a:normAutofit fontScale="90000"/>
          </a:bodyPr>
          <a:lstStyle/>
          <a:p>
            <a:r>
              <a:rPr lang="en-US" dirty="0" smtClean="0">
                <a:latin typeface="+mj-lt"/>
              </a:rPr>
              <a:t>Sample size selection for MSM/TG Cohort in the Americas</a:t>
            </a:r>
            <a:endParaRPr lang="en-US" dirty="0">
              <a:latin typeface="+mj-lt"/>
            </a:endParaRPr>
          </a:p>
        </p:txBody>
      </p:sp>
      <p:pic>
        <p:nvPicPr>
          <p:cNvPr id="5" name="Content Placeholder 4"/>
          <p:cNvPicPr>
            <a:picLocks noGrp="1"/>
          </p:cNvPicPr>
          <p:nvPr>
            <p:ph idx="1"/>
          </p:nvPr>
        </p:nvPicPr>
        <p:blipFill>
          <a:blip r:embed="rId3" cstate="print">
            <a:grayscl/>
            <a:extLst>
              <a:ext uri="{BEBA8EAE-BF5A-486C-A8C5-ECC9F3942E4B}">
                <a14:imgProps xmlns:a14="http://schemas.microsoft.com/office/drawing/2010/main">
                  <a14:imgLayer r:embed="rId4">
                    <a14:imgEffect>
                      <a14:sharpenSoften amount="50000"/>
                    </a14:imgEffect>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l="-18187" r="-18187"/>
          <a:stretch>
            <a:fillRect/>
          </a:stretch>
        </p:blipFill>
        <p:spPr>
          <a:xfrm>
            <a:off x="254716" y="1405572"/>
            <a:ext cx="8229600" cy="4525963"/>
          </a:xfrm>
          <a:prstGeom prst="rect">
            <a:avLst/>
          </a:prstGeom>
        </p:spPr>
      </p:pic>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17</a:t>
            </a:fld>
            <a:endParaRPr lang="en-US" dirty="0">
              <a:latin typeface="Franklin Gothic Book" pitchFamily="34" charset="0"/>
              <a:cs typeface="Arial" charset="0"/>
            </a:endParaRPr>
          </a:p>
        </p:txBody>
      </p:sp>
      <p:sp>
        <p:nvSpPr>
          <p:cNvPr id="8" name="TextBox 7"/>
          <p:cNvSpPr txBox="1"/>
          <p:nvPr/>
        </p:nvSpPr>
        <p:spPr>
          <a:xfrm flipH="1">
            <a:off x="3258151" y="5883442"/>
            <a:ext cx="2023712" cy="48093"/>
          </a:xfrm>
          <a:prstGeom prst="rect">
            <a:avLst/>
          </a:prstGeom>
        </p:spPr>
        <p:txBody>
          <a:bodyPr vert="horz" wrap="square" lIns="91440" tIns="45720" rIns="91440" bIns="45720" rtlCol="0">
            <a:normAutofit fontScale="25000" lnSpcReduction="20000"/>
          </a:bodyPr>
          <a:lstStyle/>
          <a:p>
            <a:endParaRPr lang="en-US" sz="1600" dirty="0" smtClean="0">
              <a:solidFill>
                <a:schemeClr val="bg2"/>
              </a:solidFill>
            </a:endParaRPr>
          </a:p>
        </p:txBody>
      </p:sp>
      <p:sp>
        <p:nvSpPr>
          <p:cNvPr id="9" name="TextBox 8"/>
          <p:cNvSpPr txBox="1"/>
          <p:nvPr/>
        </p:nvSpPr>
        <p:spPr>
          <a:xfrm>
            <a:off x="4803537" y="5481288"/>
            <a:ext cx="3716548" cy="3808030"/>
          </a:xfrm>
          <a:prstGeom prst="rect">
            <a:avLst/>
          </a:prstGeom>
        </p:spPr>
        <p:txBody>
          <a:bodyPr vert="horz" wrap="square" lIns="91440" tIns="45720" rIns="91440" bIns="45720" rtlCol="0">
            <a:noAutofit/>
          </a:bodyPr>
          <a:lstStyle/>
          <a:p>
            <a:r>
              <a:rPr lang="en-US" sz="1600" b="1" dirty="0" smtClean="0">
                <a:solidFill>
                  <a:schemeClr val="bg2"/>
                </a:solidFill>
              </a:rPr>
              <a:t> (Prevention Efficacy)</a:t>
            </a:r>
          </a:p>
        </p:txBody>
      </p:sp>
      <p:sp>
        <p:nvSpPr>
          <p:cNvPr id="10" name="5-Point Star 9"/>
          <p:cNvSpPr/>
          <p:nvPr/>
        </p:nvSpPr>
        <p:spPr>
          <a:xfrm flipV="1">
            <a:off x="2199121" y="4147241"/>
            <a:ext cx="144379" cy="154801"/>
          </a:xfrm>
          <a:prstGeom prst="star5">
            <a:avLst/>
          </a:prstGeom>
          <a:solidFill>
            <a:srgbClr val="FF000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9580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Annual HIV-1 incidence in the North/South American MSM + TG Placebo group </a:t>
            </a:r>
            <a:br>
              <a:rPr lang="en-US" sz="2400" dirty="0"/>
            </a:br>
            <a:r>
              <a:rPr lang="en-US" sz="2400" dirty="0" smtClean="0"/>
              <a:t>(as a function of </a:t>
            </a:r>
            <a:r>
              <a:rPr lang="en-US" sz="2400" dirty="0" err="1" smtClean="0"/>
              <a:t>PrEP</a:t>
            </a:r>
            <a:r>
              <a:rPr lang="en-US" sz="2400" dirty="0" smtClean="0"/>
              <a:t> use and efficacy</a:t>
            </a:r>
            <a:r>
              <a:rPr lang="en-US" sz="2400" dirty="0"/>
              <a:t>)</a:t>
            </a:r>
            <a:br>
              <a:rPr lang="en-US" sz="2400" dirty="0"/>
            </a:br>
            <a:endParaRPr lang="en-US" sz="2400" dirty="0"/>
          </a:p>
        </p:txBody>
      </p:sp>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18</a:t>
            </a:fld>
            <a:endParaRPr lang="en-US" dirty="0">
              <a:latin typeface="Franklin Gothic Book" pitchFamily="34" charset="0"/>
              <a:cs typeface="Arial" charset="0"/>
            </a:endParaRPr>
          </a:p>
        </p:txBody>
      </p:sp>
      <p:sp>
        <p:nvSpPr>
          <p:cNvPr id="6" name="TextBox 5"/>
          <p:cNvSpPr txBox="1"/>
          <p:nvPr/>
        </p:nvSpPr>
        <p:spPr>
          <a:xfrm>
            <a:off x="2772434" y="3702003"/>
            <a:ext cx="914400" cy="914400"/>
          </a:xfrm>
          <a:prstGeom prst="rect">
            <a:avLst/>
          </a:prstGeom>
        </p:spPr>
        <p:txBody>
          <a:bodyPr vert="horz" wrap="none" lIns="91440" tIns="45720" rIns="91440" bIns="45720" rtlCol="0">
            <a:normAutofit/>
          </a:bodyPr>
          <a:lstStyle/>
          <a:p>
            <a:endParaRPr lang="en-US" sz="1600" dirty="0" smtClean="0">
              <a:solidFill>
                <a:schemeClr val="bg2"/>
              </a:solidFill>
            </a:endParaRPr>
          </a:p>
        </p:txBody>
      </p:sp>
      <p:pic>
        <p:nvPicPr>
          <p:cNvPr id="7" name="Content Placeholder 6"/>
          <p:cNvPicPr>
            <a:picLocks noGrp="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7692" r="-17692"/>
          <a:stretch>
            <a:fillRect/>
          </a:stretch>
        </p:blipFill>
        <p:spPr bwMode="auto">
          <a:xfrm>
            <a:off x="0" y="1394064"/>
            <a:ext cx="8686799" cy="4445502"/>
          </a:xfrm>
          <a:prstGeom prst="rect">
            <a:avLst/>
          </a:prstGeom>
          <a:noFill/>
          <a:ln>
            <a:noFill/>
          </a:ln>
          <a:extLst/>
        </p:spPr>
      </p:pic>
    </p:spTree>
    <p:extLst>
      <p:ext uri="{BB962C8B-B14F-4D97-AF65-F5344CB8AC3E}">
        <p14:creationId xmlns:p14="http://schemas.microsoft.com/office/powerpoint/2010/main" val="70015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latin typeface="+mj-lt"/>
              </a:rPr>
              <a:t>PrEP</a:t>
            </a:r>
            <a:r>
              <a:rPr lang="en-US" dirty="0" smtClean="0">
                <a:latin typeface="+mj-lt"/>
              </a:rPr>
              <a:t> in the AMP study - United States</a:t>
            </a:r>
            <a:endParaRPr lang="en-US" dirty="0">
              <a:latin typeface="+mj-lt"/>
            </a:endParaRPr>
          </a:p>
        </p:txBody>
      </p:sp>
      <p:sp>
        <p:nvSpPr>
          <p:cNvPr id="6" name="Content Placeholder 5"/>
          <p:cNvSpPr>
            <a:spLocks noGrp="1"/>
          </p:cNvSpPr>
          <p:nvPr>
            <p:ph idx="1"/>
          </p:nvPr>
        </p:nvSpPr>
        <p:spPr/>
        <p:txBody>
          <a:bodyPr>
            <a:normAutofit fontScale="92500" lnSpcReduction="20000"/>
          </a:bodyPr>
          <a:lstStyle/>
          <a:p>
            <a:r>
              <a:rPr lang="en-US" dirty="0" err="1" smtClean="0"/>
              <a:t>PrEP</a:t>
            </a:r>
            <a:r>
              <a:rPr lang="en-US" dirty="0" smtClean="0"/>
              <a:t> in MSM works!</a:t>
            </a:r>
          </a:p>
          <a:p>
            <a:r>
              <a:rPr lang="en-US" dirty="0" smtClean="0"/>
              <a:t>United States</a:t>
            </a:r>
          </a:p>
          <a:p>
            <a:pPr lvl="1"/>
            <a:r>
              <a:rPr lang="en-US" dirty="0" smtClean="0"/>
              <a:t>FDA approved </a:t>
            </a:r>
            <a:r>
              <a:rPr lang="en-US" dirty="0" err="1" smtClean="0"/>
              <a:t>Truvada</a:t>
            </a:r>
            <a:r>
              <a:rPr lang="en-US" baseline="30000" dirty="0"/>
              <a:t>®</a:t>
            </a:r>
            <a:r>
              <a:rPr lang="en-US" dirty="0" smtClean="0"/>
              <a:t> (</a:t>
            </a:r>
            <a:r>
              <a:rPr lang="en-US" dirty="0" err="1" smtClean="0"/>
              <a:t>emtricitabine</a:t>
            </a:r>
            <a:r>
              <a:rPr lang="en-US" dirty="0" smtClean="0"/>
              <a:t>/</a:t>
            </a:r>
            <a:r>
              <a:rPr lang="en-US" dirty="0" err="1" smtClean="0"/>
              <a:t>tenofovir</a:t>
            </a:r>
            <a:r>
              <a:rPr lang="en-US" dirty="0" smtClean="0"/>
              <a:t>) in July, 2012 for use as </a:t>
            </a:r>
            <a:r>
              <a:rPr lang="en-US" dirty="0" err="1" smtClean="0"/>
              <a:t>PrEP</a:t>
            </a:r>
            <a:endParaRPr lang="en-US" dirty="0" smtClean="0"/>
          </a:p>
          <a:p>
            <a:pPr lvl="1"/>
            <a:r>
              <a:rPr lang="en-US" dirty="0" smtClean="0"/>
              <a:t>CDC guidelines recommend daily use of </a:t>
            </a:r>
            <a:r>
              <a:rPr lang="en-US" dirty="0" err="1" smtClean="0"/>
              <a:t>Truvada</a:t>
            </a:r>
            <a:r>
              <a:rPr lang="en-US" baseline="30000" dirty="0"/>
              <a:t>®</a:t>
            </a:r>
            <a:r>
              <a:rPr lang="en-US" dirty="0" smtClean="0"/>
              <a:t> in high risk MSM </a:t>
            </a:r>
            <a:endParaRPr lang="en-US" dirty="0"/>
          </a:p>
          <a:p>
            <a:r>
              <a:rPr lang="en-US" dirty="0" smtClean="0"/>
              <a:t>Participants in the AMP study will have access to free </a:t>
            </a:r>
            <a:r>
              <a:rPr lang="en-US" dirty="0" err="1" smtClean="0"/>
              <a:t>Truvada</a:t>
            </a:r>
            <a:r>
              <a:rPr lang="en-US" baseline="30000" dirty="0" smtClean="0"/>
              <a:t>®</a:t>
            </a:r>
            <a:r>
              <a:rPr lang="en-US" dirty="0" smtClean="0"/>
              <a:t> </a:t>
            </a:r>
          </a:p>
          <a:p>
            <a:pPr lvl="1"/>
            <a:r>
              <a:rPr lang="en-US" dirty="0" smtClean="0"/>
              <a:t>Donated by Gilead Sciences, Inc.</a:t>
            </a:r>
          </a:p>
          <a:p>
            <a:pPr lvl="1"/>
            <a:r>
              <a:rPr lang="en-US" dirty="0" err="1" smtClean="0"/>
              <a:t>Truvada</a:t>
            </a:r>
            <a:r>
              <a:rPr lang="en-US" baseline="30000" dirty="0"/>
              <a:t>®</a:t>
            </a:r>
            <a:r>
              <a:rPr lang="en-US" dirty="0" smtClean="0"/>
              <a:t> will be stored at a centralized mail order pharmacy</a:t>
            </a:r>
          </a:p>
        </p:txBody>
      </p:sp>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19</a:t>
            </a:fld>
            <a:endParaRPr lang="en-US" dirty="0">
              <a:latin typeface="Franklin Gothic Book" pitchFamily="34" charset="0"/>
              <a:cs typeface="Arial" charset="0"/>
            </a:endParaRPr>
          </a:p>
        </p:txBody>
      </p:sp>
    </p:spTree>
    <p:extLst>
      <p:ext uri="{BB962C8B-B14F-4D97-AF65-F5344CB8AC3E}">
        <p14:creationId xmlns:p14="http://schemas.microsoft.com/office/powerpoint/2010/main" val="103990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
            </a:r>
            <a:br>
              <a:rPr lang="en-US" dirty="0" smtClean="0"/>
            </a:br>
            <a:r>
              <a:rPr lang="en-US" dirty="0" smtClean="0"/>
              <a:t>Outline of this Presentation </a:t>
            </a:r>
            <a:endParaRPr lang="en-US" dirty="0"/>
          </a:p>
        </p:txBody>
      </p:sp>
      <p:sp>
        <p:nvSpPr>
          <p:cNvPr id="3" name="Content Placeholder 2"/>
          <p:cNvSpPr>
            <a:spLocks noGrp="1"/>
          </p:cNvSpPr>
          <p:nvPr>
            <p:ph idx="1"/>
          </p:nvPr>
        </p:nvSpPr>
        <p:spPr>
          <a:xfrm>
            <a:off x="457200" y="1451745"/>
            <a:ext cx="8229600" cy="4525963"/>
          </a:xfrm>
        </p:spPr>
        <p:txBody>
          <a:bodyPr>
            <a:normAutofit fontScale="92500" lnSpcReduction="10000"/>
          </a:bodyPr>
          <a:lstStyle/>
          <a:p>
            <a:r>
              <a:rPr lang="en-US" dirty="0" smtClean="0"/>
              <a:t>VRC01 monoclonal antibody</a:t>
            </a:r>
          </a:p>
          <a:p>
            <a:r>
              <a:rPr lang="en-US" dirty="0" smtClean="0"/>
              <a:t>AMP Trial Design considerations</a:t>
            </a:r>
          </a:p>
          <a:p>
            <a:pPr lvl="1"/>
            <a:r>
              <a:rPr lang="en-US" dirty="0" smtClean="0"/>
              <a:t>Study Population/cohorts</a:t>
            </a:r>
          </a:p>
          <a:p>
            <a:pPr lvl="1"/>
            <a:r>
              <a:rPr lang="en-US" dirty="0"/>
              <a:t>S</a:t>
            </a:r>
            <a:r>
              <a:rPr lang="en-US" dirty="0" smtClean="0"/>
              <a:t>election of sample size</a:t>
            </a:r>
          </a:p>
          <a:p>
            <a:pPr lvl="2"/>
            <a:r>
              <a:rPr lang="en-US" dirty="0" err="1"/>
              <a:t>PrEP</a:t>
            </a:r>
            <a:r>
              <a:rPr lang="en-US" dirty="0"/>
              <a:t> in the </a:t>
            </a:r>
            <a:r>
              <a:rPr lang="en-US" dirty="0" smtClean="0"/>
              <a:t>Americas</a:t>
            </a:r>
          </a:p>
          <a:p>
            <a:pPr lvl="1"/>
            <a:r>
              <a:rPr lang="en-US" dirty="0" smtClean="0"/>
              <a:t>Selection of dose and schedule of VRC01 </a:t>
            </a:r>
          </a:p>
          <a:p>
            <a:r>
              <a:rPr lang="en-US" dirty="0"/>
              <a:t>Trial Monitoring</a:t>
            </a:r>
          </a:p>
          <a:p>
            <a:r>
              <a:rPr lang="en-US" dirty="0" smtClean="0"/>
              <a:t>Eligibility criteria</a:t>
            </a:r>
          </a:p>
          <a:p>
            <a:r>
              <a:rPr lang="en-US" dirty="0" smtClean="0"/>
              <a:t>Operational aspects – infusion visits (RPI)</a:t>
            </a:r>
          </a:p>
          <a:p>
            <a:endParaRPr lang="en-US" dirty="0" smtClean="0"/>
          </a:p>
          <a:p>
            <a:endParaRPr lang="en-US" dirty="0"/>
          </a:p>
        </p:txBody>
      </p:sp>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2</a:t>
            </a:fld>
            <a:endParaRPr lang="en-US" dirty="0">
              <a:latin typeface="Franklin Gothic Book" pitchFamily="34" charset="0"/>
              <a:cs typeface="Arial" charset="0"/>
            </a:endParaRPr>
          </a:p>
        </p:txBody>
      </p:sp>
    </p:spTree>
    <p:extLst>
      <p:ext uri="{BB962C8B-B14F-4D97-AF65-F5344CB8AC3E}">
        <p14:creationId xmlns:p14="http://schemas.microsoft.com/office/powerpoint/2010/main" val="137953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latin typeface="+mj-lt"/>
              </a:rPr>
              <a:t>PrEP</a:t>
            </a:r>
            <a:r>
              <a:rPr lang="en-US" dirty="0" smtClean="0">
                <a:latin typeface="+mj-lt"/>
              </a:rPr>
              <a:t> in the AMP Study - South America</a:t>
            </a:r>
            <a:endParaRPr lang="en-US" dirty="0">
              <a:latin typeface="+mj-lt"/>
            </a:endParaRPr>
          </a:p>
        </p:txBody>
      </p:sp>
      <p:sp>
        <p:nvSpPr>
          <p:cNvPr id="3" name="Content Placeholder 2"/>
          <p:cNvSpPr>
            <a:spLocks noGrp="1"/>
          </p:cNvSpPr>
          <p:nvPr>
            <p:ph idx="1"/>
          </p:nvPr>
        </p:nvSpPr>
        <p:spPr>
          <a:xfrm>
            <a:off x="175364" y="1440494"/>
            <a:ext cx="8793272" cy="4522831"/>
          </a:xfrm>
        </p:spPr>
        <p:txBody>
          <a:bodyPr>
            <a:normAutofit lnSpcReduction="10000"/>
          </a:bodyPr>
          <a:lstStyle/>
          <a:p>
            <a:r>
              <a:rPr lang="en-US" dirty="0" smtClean="0"/>
              <a:t>Peru – 4 CRSs</a:t>
            </a:r>
          </a:p>
          <a:p>
            <a:pPr lvl="1"/>
            <a:r>
              <a:rPr lang="en-US" dirty="0" smtClean="0"/>
              <a:t>Currently </a:t>
            </a:r>
            <a:r>
              <a:rPr lang="en-US" dirty="0" err="1" smtClean="0"/>
              <a:t>PrEP</a:t>
            </a:r>
            <a:r>
              <a:rPr lang="en-US" dirty="0" smtClean="0"/>
              <a:t> is available through Demonstration Projects</a:t>
            </a:r>
          </a:p>
          <a:p>
            <a:pPr lvl="1"/>
            <a:r>
              <a:rPr lang="en-US" dirty="0" err="1" smtClean="0"/>
              <a:t>Truvada</a:t>
            </a:r>
            <a:r>
              <a:rPr lang="en-US" baseline="30000" dirty="0" smtClean="0"/>
              <a:t>®</a:t>
            </a:r>
            <a:r>
              <a:rPr lang="en-US" dirty="0" smtClean="0"/>
              <a:t> not licensed for </a:t>
            </a:r>
            <a:r>
              <a:rPr lang="en-US" dirty="0" err="1" smtClean="0"/>
              <a:t>PrEP</a:t>
            </a:r>
            <a:r>
              <a:rPr lang="en-US" dirty="0" smtClean="0"/>
              <a:t> use</a:t>
            </a:r>
          </a:p>
          <a:p>
            <a:pPr lvl="1"/>
            <a:r>
              <a:rPr lang="en-US" dirty="0" smtClean="0"/>
              <a:t>Licensure</a:t>
            </a:r>
            <a:r>
              <a:rPr lang="en-US" dirty="0"/>
              <a:t> </a:t>
            </a:r>
            <a:r>
              <a:rPr lang="en-US" dirty="0" smtClean="0"/>
              <a:t>application has been initiated </a:t>
            </a:r>
            <a:endParaRPr lang="en-US" dirty="0"/>
          </a:p>
          <a:p>
            <a:r>
              <a:rPr lang="en-US" dirty="0" smtClean="0"/>
              <a:t>Brazil – 1 CRS</a:t>
            </a:r>
          </a:p>
          <a:p>
            <a:pPr lvl="1"/>
            <a:r>
              <a:rPr lang="en-US" dirty="0" smtClean="0"/>
              <a:t>Demonstration Projects</a:t>
            </a:r>
          </a:p>
          <a:p>
            <a:pPr lvl="1"/>
            <a:r>
              <a:rPr lang="en-US" dirty="0" smtClean="0"/>
              <a:t>Licensure application for </a:t>
            </a:r>
            <a:r>
              <a:rPr lang="en-US" dirty="0" err="1" smtClean="0"/>
              <a:t>Truvada</a:t>
            </a:r>
            <a:r>
              <a:rPr lang="en-US" baseline="30000" dirty="0" smtClean="0"/>
              <a:t>®</a:t>
            </a:r>
            <a:r>
              <a:rPr lang="en-US" dirty="0"/>
              <a:t>/</a:t>
            </a:r>
            <a:r>
              <a:rPr lang="en-US" dirty="0" err="1" smtClean="0"/>
              <a:t>PrEP</a:t>
            </a:r>
            <a:r>
              <a:rPr lang="en-US" dirty="0" smtClean="0"/>
              <a:t> is in progress</a:t>
            </a:r>
            <a:endParaRPr lang="en-US" dirty="0"/>
          </a:p>
        </p:txBody>
      </p:sp>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20</a:t>
            </a:fld>
            <a:endParaRPr lang="en-US" dirty="0">
              <a:latin typeface="Franklin Gothic Book" pitchFamily="34" charset="0"/>
              <a:cs typeface="Arial" charset="0"/>
            </a:endParaRPr>
          </a:p>
        </p:txBody>
      </p:sp>
    </p:spTree>
    <p:extLst>
      <p:ext uri="{BB962C8B-B14F-4D97-AF65-F5344CB8AC3E}">
        <p14:creationId xmlns:p14="http://schemas.microsoft.com/office/powerpoint/2010/main" val="64966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AMP Study — Trial Design</a:t>
            </a:r>
            <a:br>
              <a:rPr lang="en-US" dirty="0" smtClean="0"/>
            </a:br>
            <a:r>
              <a:rPr lang="en-US" dirty="0" smtClean="0"/>
              <a:t>Outline of this Presentation </a:t>
            </a:r>
            <a:endParaRPr lang="en-US" dirty="0"/>
          </a:p>
        </p:txBody>
      </p:sp>
      <p:sp>
        <p:nvSpPr>
          <p:cNvPr id="3" name="Content Placeholder 2"/>
          <p:cNvSpPr>
            <a:spLocks noGrp="1"/>
          </p:cNvSpPr>
          <p:nvPr>
            <p:ph idx="1"/>
          </p:nvPr>
        </p:nvSpPr>
        <p:spPr>
          <a:xfrm>
            <a:off x="457200" y="1451745"/>
            <a:ext cx="8229600" cy="4525963"/>
          </a:xfrm>
        </p:spPr>
        <p:txBody>
          <a:bodyPr>
            <a:normAutofit fontScale="92500" lnSpcReduction="10000"/>
          </a:bodyPr>
          <a:lstStyle/>
          <a:p>
            <a:r>
              <a:rPr lang="en-US" dirty="0" smtClean="0">
                <a:solidFill>
                  <a:schemeClr val="bg1">
                    <a:lumMod val="65000"/>
                  </a:schemeClr>
                </a:solidFill>
              </a:rPr>
              <a:t>VRC01 monoclonal antibody</a:t>
            </a:r>
          </a:p>
          <a:p>
            <a:r>
              <a:rPr lang="en-US" dirty="0" smtClean="0">
                <a:solidFill>
                  <a:schemeClr val="bg1">
                    <a:lumMod val="65000"/>
                  </a:schemeClr>
                </a:solidFill>
              </a:rPr>
              <a:t>Design considerations</a:t>
            </a:r>
          </a:p>
          <a:p>
            <a:pPr lvl="1"/>
            <a:r>
              <a:rPr lang="en-US" dirty="0" smtClean="0">
                <a:solidFill>
                  <a:schemeClr val="bg1">
                    <a:lumMod val="65000"/>
                  </a:schemeClr>
                </a:solidFill>
              </a:rPr>
              <a:t>Study Population/cohorts</a:t>
            </a:r>
          </a:p>
          <a:p>
            <a:pPr lvl="1"/>
            <a:r>
              <a:rPr lang="en-US" dirty="0">
                <a:solidFill>
                  <a:schemeClr val="bg1">
                    <a:lumMod val="65000"/>
                  </a:schemeClr>
                </a:solidFill>
              </a:rPr>
              <a:t>S</a:t>
            </a:r>
            <a:r>
              <a:rPr lang="en-US" dirty="0" smtClean="0">
                <a:solidFill>
                  <a:schemeClr val="bg1">
                    <a:lumMod val="65000"/>
                  </a:schemeClr>
                </a:solidFill>
              </a:rPr>
              <a:t>election of sample size</a:t>
            </a:r>
          </a:p>
          <a:p>
            <a:pPr lvl="2"/>
            <a:r>
              <a:rPr lang="en-US" dirty="0" err="1">
                <a:solidFill>
                  <a:schemeClr val="bg1">
                    <a:lumMod val="65000"/>
                  </a:schemeClr>
                </a:solidFill>
              </a:rPr>
              <a:t>PrEP</a:t>
            </a:r>
            <a:r>
              <a:rPr lang="en-US" dirty="0">
                <a:solidFill>
                  <a:schemeClr val="bg1">
                    <a:lumMod val="65000"/>
                  </a:schemeClr>
                </a:solidFill>
              </a:rPr>
              <a:t> in the </a:t>
            </a:r>
            <a:r>
              <a:rPr lang="en-US" dirty="0" smtClean="0">
                <a:solidFill>
                  <a:schemeClr val="bg1">
                    <a:lumMod val="65000"/>
                  </a:schemeClr>
                </a:solidFill>
              </a:rPr>
              <a:t>Americas</a:t>
            </a:r>
          </a:p>
          <a:p>
            <a:pPr lvl="1"/>
            <a:r>
              <a:rPr lang="en-US" dirty="0" smtClean="0"/>
              <a:t>Selection of dose and schedule of VRC01 </a:t>
            </a:r>
          </a:p>
          <a:p>
            <a:r>
              <a:rPr lang="en-US" dirty="0"/>
              <a:t>Trial Monitoring</a:t>
            </a:r>
          </a:p>
          <a:p>
            <a:r>
              <a:rPr lang="en-US" dirty="0" smtClean="0"/>
              <a:t>Eligibility criteria</a:t>
            </a:r>
          </a:p>
          <a:p>
            <a:r>
              <a:rPr lang="en-US" dirty="0" smtClean="0"/>
              <a:t>Operational aspects – infusion visits (RPI)</a:t>
            </a:r>
          </a:p>
          <a:p>
            <a:endParaRPr lang="en-US" dirty="0" smtClean="0"/>
          </a:p>
          <a:p>
            <a:endParaRPr lang="en-US" dirty="0"/>
          </a:p>
        </p:txBody>
      </p:sp>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21</a:t>
            </a:fld>
            <a:endParaRPr lang="en-US" dirty="0">
              <a:latin typeface="Franklin Gothic Book" pitchFamily="34" charset="0"/>
              <a:cs typeface="Arial" charset="0"/>
            </a:endParaRPr>
          </a:p>
        </p:txBody>
      </p:sp>
    </p:spTree>
    <p:extLst>
      <p:ext uri="{BB962C8B-B14F-4D97-AF65-F5344CB8AC3E}">
        <p14:creationId xmlns:p14="http://schemas.microsoft.com/office/powerpoint/2010/main" val="4048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3478"/>
          </a:xfrm>
        </p:spPr>
        <p:txBody>
          <a:bodyPr>
            <a:noAutofit/>
          </a:bodyPr>
          <a:lstStyle/>
          <a:p>
            <a:r>
              <a:rPr lang="en-US" sz="3200" dirty="0" smtClean="0"/>
              <a:t>VRC01 antibody dosing in</a:t>
            </a:r>
            <a:r>
              <a:rPr lang="en-US" sz="3200" dirty="0"/>
              <a:t> </a:t>
            </a:r>
            <a:r>
              <a:rPr lang="en-US" sz="3200" dirty="0" smtClean="0"/>
              <a:t>the AMP </a:t>
            </a:r>
            <a:r>
              <a:rPr lang="en-US" sz="3200" dirty="0"/>
              <a:t>s</a:t>
            </a:r>
            <a:r>
              <a:rPr lang="en-US" sz="3200" dirty="0" smtClean="0"/>
              <a:t>tudy – an efficacy trial</a:t>
            </a:r>
            <a:endParaRPr lang="en-US" sz="32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4741568"/>
              </p:ext>
            </p:extLst>
          </p:nvPr>
        </p:nvGraphicFramePr>
        <p:xfrm>
          <a:off x="228600" y="2438400"/>
          <a:ext cx="8839201" cy="3068296"/>
        </p:xfrm>
        <a:graphic>
          <a:graphicData uri="http://schemas.openxmlformats.org/drawingml/2006/table">
            <a:tbl>
              <a:tblPr firstRow="1" firstCol="1" bandRow="1">
                <a:tableStyleId>{5C22544A-7EE6-4342-B048-85BDC9FD1C3A}</a:tableStyleId>
              </a:tblPr>
              <a:tblGrid>
                <a:gridCol w="1767656"/>
                <a:gridCol w="1813744"/>
                <a:gridCol w="1905000"/>
                <a:gridCol w="1066800"/>
                <a:gridCol w="2286001"/>
              </a:tblGrid>
              <a:tr h="750771">
                <a:tc>
                  <a:txBody>
                    <a:bodyPr/>
                    <a:lstStyle/>
                    <a:p>
                      <a:pPr marL="0" marR="0" algn="ctr">
                        <a:lnSpc>
                          <a:spcPct val="115000"/>
                        </a:lnSpc>
                        <a:spcBef>
                          <a:spcPts val="0"/>
                        </a:spcBef>
                        <a:spcAft>
                          <a:spcPts val="0"/>
                        </a:spcAft>
                      </a:pPr>
                      <a:r>
                        <a:rPr lang="en-US" sz="1600" dirty="0">
                          <a:solidFill>
                            <a:srgbClr val="381B55"/>
                          </a:solidFill>
                          <a:effectLst/>
                        </a:rPr>
                        <a:t>REGIMEN</a:t>
                      </a:r>
                      <a:endParaRPr lang="en-US" sz="1600" dirty="0">
                        <a:solidFill>
                          <a:srgbClr val="381B55"/>
                        </a:solidFill>
                        <a:effectLst/>
                        <a:latin typeface="Calibri"/>
                        <a:ea typeface="Calibri"/>
                        <a:cs typeface="Times New Roman"/>
                      </a:endParaRPr>
                    </a:p>
                  </a:txBody>
                  <a:tcPr marL="68580" marR="68580" marT="0" marB="0" anchor="ctr">
                    <a:noFill/>
                  </a:tcPr>
                </a:tc>
                <a:tc>
                  <a:txBody>
                    <a:bodyPr/>
                    <a:lstStyle/>
                    <a:p>
                      <a:pPr marL="0" marR="0" algn="ctr">
                        <a:lnSpc>
                          <a:spcPct val="115000"/>
                        </a:lnSpc>
                        <a:spcBef>
                          <a:spcPts val="0"/>
                        </a:spcBef>
                        <a:spcAft>
                          <a:spcPts val="0"/>
                        </a:spcAft>
                      </a:pPr>
                      <a:r>
                        <a:rPr lang="en-US" sz="1600" dirty="0">
                          <a:solidFill>
                            <a:srgbClr val="381B55"/>
                          </a:solidFill>
                          <a:effectLst/>
                        </a:rPr>
                        <a:t>MSM &amp; TG in the Americas</a:t>
                      </a:r>
                      <a:endParaRPr lang="en-US" sz="1600" dirty="0">
                        <a:solidFill>
                          <a:srgbClr val="381B55"/>
                        </a:solidFill>
                        <a:effectLst/>
                        <a:latin typeface="Calibri"/>
                        <a:ea typeface="Calibri"/>
                        <a:cs typeface="Times New Roman"/>
                      </a:endParaRPr>
                    </a:p>
                  </a:txBody>
                  <a:tcPr marL="68580" marR="68580" marT="0" marB="0" anchor="ctr">
                    <a:noFill/>
                  </a:tcPr>
                </a:tc>
                <a:tc>
                  <a:txBody>
                    <a:bodyPr/>
                    <a:lstStyle/>
                    <a:p>
                      <a:pPr marL="0" marR="0" algn="ctr">
                        <a:lnSpc>
                          <a:spcPct val="115000"/>
                        </a:lnSpc>
                        <a:spcBef>
                          <a:spcPts val="0"/>
                        </a:spcBef>
                        <a:spcAft>
                          <a:spcPts val="0"/>
                        </a:spcAft>
                      </a:pPr>
                      <a:r>
                        <a:rPr lang="en-US" sz="1600" dirty="0">
                          <a:solidFill>
                            <a:srgbClr val="381B55"/>
                          </a:solidFill>
                          <a:effectLst/>
                        </a:rPr>
                        <a:t>Women in </a:t>
                      </a:r>
                    </a:p>
                    <a:p>
                      <a:pPr marL="0" marR="0" algn="ctr">
                        <a:lnSpc>
                          <a:spcPct val="115000"/>
                        </a:lnSpc>
                        <a:spcBef>
                          <a:spcPts val="0"/>
                        </a:spcBef>
                        <a:spcAft>
                          <a:spcPts val="0"/>
                        </a:spcAft>
                      </a:pPr>
                      <a:r>
                        <a:rPr lang="en-US" sz="1600" dirty="0">
                          <a:solidFill>
                            <a:srgbClr val="381B55"/>
                          </a:solidFill>
                          <a:effectLst/>
                        </a:rPr>
                        <a:t>sub-Saharan Africa</a:t>
                      </a:r>
                      <a:endParaRPr lang="en-US" sz="1600" dirty="0">
                        <a:solidFill>
                          <a:srgbClr val="381B55"/>
                        </a:solidFill>
                        <a:effectLst/>
                        <a:latin typeface="Calibri"/>
                        <a:ea typeface="Calibri"/>
                        <a:cs typeface="Times New Roman"/>
                      </a:endParaRPr>
                    </a:p>
                  </a:txBody>
                  <a:tcPr marL="68580" marR="68580" marT="0" marB="0" anchor="ctr">
                    <a:noFill/>
                  </a:tcPr>
                </a:tc>
                <a:tc>
                  <a:txBody>
                    <a:bodyPr/>
                    <a:lstStyle/>
                    <a:p>
                      <a:pPr marL="0" marR="0" algn="ctr">
                        <a:lnSpc>
                          <a:spcPct val="115000"/>
                        </a:lnSpc>
                        <a:spcBef>
                          <a:spcPts val="0"/>
                        </a:spcBef>
                        <a:spcAft>
                          <a:spcPts val="0"/>
                        </a:spcAft>
                      </a:pPr>
                      <a:r>
                        <a:rPr lang="en-US" sz="1600" dirty="0">
                          <a:solidFill>
                            <a:srgbClr val="381B55"/>
                          </a:solidFill>
                          <a:effectLst/>
                        </a:rPr>
                        <a:t>TOTAL</a:t>
                      </a:r>
                      <a:endParaRPr lang="en-US" sz="1600" dirty="0">
                        <a:solidFill>
                          <a:srgbClr val="381B55"/>
                        </a:solidFill>
                        <a:effectLst/>
                        <a:latin typeface="Calibri"/>
                        <a:ea typeface="Calibri"/>
                        <a:cs typeface="Times New Roman"/>
                      </a:endParaRPr>
                    </a:p>
                  </a:txBody>
                  <a:tcPr marL="68580" marR="68580" marT="0" marB="0" anchor="ctr">
                    <a:noFill/>
                  </a:tcPr>
                </a:tc>
                <a:tc>
                  <a:txBody>
                    <a:bodyPr/>
                    <a:lstStyle/>
                    <a:p>
                      <a:pPr marL="0" marR="0">
                        <a:lnSpc>
                          <a:spcPct val="115000"/>
                        </a:lnSpc>
                        <a:spcBef>
                          <a:spcPts val="0"/>
                        </a:spcBef>
                        <a:spcAft>
                          <a:spcPts val="0"/>
                        </a:spcAft>
                      </a:pPr>
                      <a:r>
                        <a:rPr lang="en-US" sz="1600" dirty="0">
                          <a:solidFill>
                            <a:srgbClr val="381B55"/>
                          </a:solidFill>
                          <a:effectLst/>
                        </a:rPr>
                        <a:t> </a:t>
                      </a:r>
                      <a:endParaRPr lang="en-US" sz="1600" dirty="0">
                        <a:solidFill>
                          <a:srgbClr val="381B55"/>
                        </a:solidFill>
                        <a:effectLst/>
                        <a:latin typeface="Calibri"/>
                        <a:ea typeface="Calibri"/>
                        <a:cs typeface="Times New Roman"/>
                      </a:endParaRPr>
                    </a:p>
                  </a:txBody>
                  <a:tcPr marL="68580" marR="68580" marT="0" marB="0" anchor="ctr">
                    <a:noFill/>
                  </a:tcPr>
                </a:tc>
              </a:tr>
              <a:tr h="464336">
                <a:tc>
                  <a:txBody>
                    <a:bodyPr/>
                    <a:lstStyle/>
                    <a:p>
                      <a:pPr marL="0" marR="0" algn="ctr">
                        <a:lnSpc>
                          <a:spcPct val="115000"/>
                        </a:lnSpc>
                        <a:spcBef>
                          <a:spcPts val="0"/>
                        </a:spcBef>
                        <a:spcAft>
                          <a:spcPts val="0"/>
                        </a:spcAft>
                      </a:pPr>
                      <a:r>
                        <a:rPr lang="en-US" sz="1600" dirty="0">
                          <a:solidFill>
                            <a:schemeClr val="tx1"/>
                          </a:solidFill>
                          <a:effectLst/>
                        </a:rPr>
                        <a:t>VRC01  10 mg/kg</a:t>
                      </a:r>
                      <a:endParaRPr lang="en-US" sz="16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1" dirty="0">
                          <a:effectLst/>
                        </a:rPr>
                        <a:t>800</a:t>
                      </a:r>
                      <a:endParaRPr lang="en-US" sz="1600" b="1"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1">
                          <a:effectLst/>
                        </a:rPr>
                        <a:t>500</a:t>
                      </a:r>
                      <a:endParaRPr lang="en-US" sz="1600" b="1">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1">
                          <a:effectLst/>
                        </a:rPr>
                        <a:t>1300</a:t>
                      </a:r>
                      <a:endParaRPr lang="en-US" sz="1600" b="1">
                        <a:effectLst/>
                        <a:latin typeface="Calibri"/>
                        <a:ea typeface="Calibri"/>
                        <a:cs typeface="Times New Roman"/>
                      </a:endParaRPr>
                    </a:p>
                  </a:txBody>
                  <a:tcPr marL="68580" marR="68580" marT="0" marB="0"/>
                </a:tc>
                <a:tc rowSpan="4">
                  <a:txBody>
                    <a:bodyPr/>
                    <a:lstStyle/>
                    <a:p>
                      <a:pPr marL="0" marR="0" algn="ctr">
                        <a:lnSpc>
                          <a:spcPct val="115000"/>
                        </a:lnSpc>
                        <a:spcBef>
                          <a:spcPts val="0"/>
                        </a:spcBef>
                        <a:spcAft>
                          <a:spcPts val="0"/>
                        </a:spcAft>
                      </a:pPr>
                      <a:r>
                        <a:rPr lang="en-US" sz="1600" b="1" dirty="0">
                          <a:solidFill>
                            <a:srgbClr val="381B55"/>
                          </a:solidFill>
                          <a:effectLst/>
                        </a:rPr>
                        <a:t>10 infusions total</a:t>
                      </a:r>
                    </a:p>
                    <a:p>
                      <a:pPr marL="0" marR="0" algn="ctr">
                        <a:lnSpc>
                          <a:spcPct val="115000"/>
                        </a:lnSpc>
                        <a:spcBef>
                          <a:spcPts val="0"/>
                        </a:spcBef>
                        <a:spcAft>
                          <a:spcPts val="0"/>
                        </a:spcAft>
                      </a:pPr>
                      <a:r>
                        <a:rPr lang="en-US" sz="1600" b="1" dirty="0">
                          <a:solidFill>
                            <a:srgbClr val="381B55"/>
                          </a:solidFill>
                          <a:effectLst/>
                        </a:rPr>
                        <a:t>&amp;</a:t>
                      </a:r>
                    </a:p>
                    <a:p>
                      <a:pPr marL="0" marR="0" algn="ctr">
                        <a:lnSpc>
                          <a:spcPct val="115000"/>
                        </a:lnSpc>
                        <a:spcBef>
                          <a:spcPts val="0"/>
                        </a:spcBef>
                        <a:spcAft>
                          <a:spcPts val="0"/>
                        </a:spcAft>
                      </a:pPr>
                      <a:r>
                        <a:rPr lang="en-US" sz="1600" b="1" dirty="0">
                          <a:solidFill>
                            <a:srgbClr val="381B55"/>
                          </a:solidFill>
                          <a:effectLst/>
                        </a:rPr>
                        <a:t>Infusions every 8 </a:t>
                      </a:r>
                      <a:r>
                        <a:rPr lang="en-US" sz="1600" b="1" dirty="0" smtClean="0">
                          <a:solidFill>
                            <a:srgbClr val="381B55"/>
                          </a:solidFill>
                          <a:effectLst/>
                        </a:rPr>
                        <a:t>weeks</a:t>
                      </a:r>
                    </a:p>
                    <a:p>
                      <a:pPr marL="0" marR="0" algn="ctr">
                        <a:lnSpc>
                          <a:spcPct val="115000"/>
                        </a:lnSpc>
                        <a:spcBef>
                          <a:spcPts val="0"/>
                        </a:spcBef>
                        <a:spcAft>
                          <a:spcPts val="0"/>
                        </a:spcAft>
                      </a:pPr>
                      <a:endParaRPr lang="en-US" sz="1600" b="1" dirty="0" smtClean="0">
                        <a:solidFill>
                          <a:srgbClr val="381B55"/>
                        </a:solidFill>
                        <a:effectLst/>
                        <a:latin typeface="+mj-lt"/>
                        <a:ea typeface="Calibri"/>
                        <a:cs typeface="Times New Roman"/>
                      </a:endParaRPr>
                    </a:p>
                    <a:p>
                      <a:pPr marL="0" marR="0" algn="ctr">
                        <a:lnSpc>
                          <a:spcPct val="115000"/>
                        </a:lnSpc>
                        <a:spcBef>
                          <a:spcPts val="0"/>
                        </a:spcBef>
                        <a:spcAft>
                          <a:spcPts val="0"/>
                        </a:spcAft>
                      </a:pPr>
                      <a:r>
                        <a:rPr lang="en-US" sz="1600" b="1" dirty="0" smtClean="0">
                          <a:solidFill>
                            <a:srgbClr val="381B55"/>
                          </a:solidFill>
                          <a:effectLst/>
                          <a:latin typeface="+mj-lt"/>
                          <a:ea typeface="Calibri"/>
                          <a:cs typeface="Times New Roman"/>
                        </a:rPr>
                        <a:t>Study duration:</a:t>
                      </a:r>
                    </a:p>
                    <a:p>
                      <a:pPr marL="0" marR="0" algn="ctr">
                        <a:lnSpc>
                          <a:spcPct val="115000"/>
                        </a:lnSpc>
                        <a:spcBef>
                          <a:spcPts val="0"/>
                        </a:spcBef>
                        <a:spcAft>
                          <a:spcPts val="0"/>
                        </a:spcAft>
                      </a:pPr>
                      <a:r>
                        <a:rPr lang="en-US" sz="1600" b="1" baseline="0" dirty="0" smtClean="0">
                          <a:solidFill>
                            <a:srgbClr val="381B55"/>
                          </a:solidFill>
                          <a:effectLst/>
                          <a:latin typeface="+mj-lt"/>
                          <a:ea typeface="Calibri"/>
                          <a:cs typeface="Times New Roman"/>
                        </a:rPr>
                        <a:t> ~22 months</a:t>
                      </a:r>
                      <a:endParaRPr lang="en-US" sz="1600" b="1" dirty="0">
                        <a:solidFill>
                          <a:srgbClr val="381B55"/>
                        </a:solidFill>
                        <a:effectLst/>
                        <a:latin typeface="+mj-lt"/>
                        <a:ea typeface="Calibri"/>
                        <a:cs typeface="Times New Roman"/>
                      </a:endParaRPr>
                    </a:p>
                  </a:txBody>
                  <a:tcPr marL="68580" marR="68580" marT="0" marB="0" anchor="ctr">
                    <a:solidFill>
                      <a:schemeClr val="accent1"/>
                    </a:solidFill>
                  </a:tcPr>
                </a:tc>
              </a:tr>
              <a:tr h="464336">
                <a:tc>
                  <a:txBody>
                    <a:bodyPr/>
                    <a:lstStyle/>
                    <a:p>
                      <a:pPr marL="0" marR="0" algn="ctr">
                        <a:lnSpc>
                          <a:spcPct val="115000"/>
                        </a:lnSpc>
                        <a:spcBef>
                          <a:spcPts val="0"/>
                        </a:spcBef>
                        <a:spcAft>
                          <a:spcPts val="0"/>
                        </a:spcAft>
                      </a:pPr>
                      <a:r>
                        <a:rPr lang="en-US" sz="1600" dirty="0">
                          <a:solidFill>
                            <a:schemeClr val="tx1"/>
                          </a:solidFill>
                          <a:effectLst/>
                        </a:rPr>
                        <a:t>VRC01  30 mg/kg</a:t>
                      </a:r>
                      <a:endParaRPr lang="en-US" sz="16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1" dirty="0">
                          <a:effectLst/>
                        </a:rPr>
                        <a:t>800</a:t>
                      </a:r>
                      <a:endParaRPr lang="en-US" sz="1600" b="1"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1">
                          <a:effectLst/>
                        </a:rPr>
                        <a:t>500</a:t>
                      </a:r>
                      <a:endParaRPr lang="en-US" sz="1600" b="1">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1">
                          <a:effectLst/>
                        </a:rPr>
                        <a:t>1300</a:t>
                      </a:r>
                      <a:endParaRPr lang="en-US" sz="1600" b="1">
                        <a:effectLst/>
                        <a:latin typeface="Calibri"/>
                        <a:ea typeface="Calibri"/>
                        <a:cs typeface="Times New Roman"/>
                      </a:endParaRPr>
                    </a:p>
                  </a:txBody>
                  <a:tcPr marL="68580" marR="68580" marT="0" marB="0"/>
                </a:tc>
                <a:tc vMerge="1">
                  <a:txBody>
                    <a:bodyPr/>
                    <a:lstStyle/>
                    <a:p>
                      <a:endParaRPr lang="en-US"/>
                    </a:p>
                  </a:txBody>
                  <a:tcPr/>
                </a:tc>
              </a:tr>
              <a:tr h="464336">
                <a:tc>
                  <a:txBody>
                    <a:bodyPr/>
                    <a:lstStyle/>
                    <a:p>
                      <a:pPr marL="0" marR="0" algn="ctr">
                        <a:lnSpc>
                          <a:spcPct val="115000"/>
                        </a:lnSpc>
                        <a:spcBef>
                          <a:spcPts val="0"/>
                        </a:spcBef>
                        <a:spcAft>
                          <a:spcPts val="0"/>
                        </a:spcAft>
                      </a:pPr>
                      <a:r>
                        <a:rPr lang="en-US" sz="1600" dirty="0" smtClean="0">
                          <a:solidFill>
                            <a:schemeClr val="tx1"/>
                          </a:solidFill>
                          <a:effectLst/>
                        </a:rPr>
                        <a:t>Control (normal saline)</a:t>
                      </a:r>
                      <a:endParaRPr lang="en-US" sz="1600" dirty="0">
                        <a:solidFill>
                          <a:schemeClr val="tx1"/>
                        </a:solidFill>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1" dirty="0">
                          <a:effectLst/>
                        </a:rPr>
                        <a:t>800</a:t>
                      </a:r>
                      <a:endParaRPr lang="en-US" sz="1600" b="1" dirty="0">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1">
                          <a:effectLst/>
                        </a:rPr>
                        <a:t>500</a:t>
                      </a:r>
                      <a:endParaRPr lang="en-US" sz="1600" b="1">
                        <a:effectLst/>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600" b="1" dirty="0">
                          <a:effectLst/>
                        </a:rPr>
                        <a:t>1300</a:t>
                      </a:r>
                      <a:endParaRPr lang="en-US" sz="1600" b="1" dirty="0">
                        <a:effectLst/>
                        <a:latin typeface="Calibri"/>
                        <a:ea typeface="Calibri"/>
                        <a:cs typeface="Times New Roman"/>
                      </a:endParaRPr>
                    </a:p>
                  </a:txBody>
                  <a:tcPr marL="68580" marR="68580" marT="0" marB="0"/>
                </a:tc>
                <a:tc vMerge="1">
                  <a:txBody>
                    <a:bodyPr/>
                    <a:lstStyle/>
                    <a:p>
                      <a:endParaRPr lang="en-US"/>
                    </a:p>
                  </a:txBody>
                  <a:tcPr/>
                </a:tc>
              </a:tr>
              <a:tr h="828021">
                <a:tc>
                  <a:txBody>
                    <a:bodyPr/>
                    <a:lstStyle/>
                    <a:p>
                      <a:pPr marL="0" marR="0" algn="ctr">
                        <a:lnSpc>
                          <a:spcPct val="115000"/>
                        </a:lnSpc>
                        <a:spcBef>
                          <a:spcPts val="0"/>
                        </a:spcBef>
                        <a:spcAft>
                          <a:spcPts val="0"/>
                        </a:spcAft>
                      </a:pPr>
                      <a:r>
                        <a:rPr lang="en-US" sz="1600" b="1" dirty="0">
                          <a:solidFill>
                            <a:srgbClr val="381B55"/>
                          </a:solidFill>
                          <a:effectLst/>
                        </a:rPr>
                        <a:t>Total</a:t>
                      </a:r>
                      <a:endParaRPr lang="en-US" sz="1600" b="1" dirty="0">
                        <a:solidFill>
                          <a:srgbClr val="381B55"/>
                        </a:solidFill>
                        <a:effectLst/>
                        <a:latin typeface="Calibri"/>
                        <a:ea typeface="Calibri"/>
                        <a:cs typeface="Times New Roman"/>
                      </a:endParaRPr>
                    </a:p>
                  </a:txBody>
                  <a:tcPr marL="68580" marR="68580" marT="0" marB="0" anchor="ctr"/>
                </a:tc>
                <a:tc>
                  <a:txBody>
                    <a:bodyPr/>
                    <a:lstStyle/>
                    <a:p>
                      <a:pPr marL="0" marR="0" algn="ctr">
                        <a:lnSpc>
                          <a:spcPct val="115000"/>
                        </a:lnSpc>
                        <a:spcBef>
                          <a:spcPts val="0"/>
                        </a:spcBef>
                        <a:spcAft>
                          <a:spcPts val="0"/>
                        </a:spcAft>
                      </a:pPr>
                      <a:r>
                        <a:rPr lang="en-US" sz="1600" b="1" dirty="0">
                          <a:solidFill>
                            <a:srgbClr val="381B55"/>
                          </a:solidFill>
                          <a:effectLst/>
                        </a:rPr>
                        <a:t>2400</a:t>
                      </a:r>
                      <a:endParaRPr lang="en-US" sz="1600" b="1" dirty="0">
                        <a:solidFill>
                          <a:srgbClr val="381B55"/>
                        </a:solidFill>
                        <a:effectLst/>
                        <a:latin typeface="Calibri"/>
                        <a:ea typeface="Calibri"/>
                        <a:cs typeface="Times New Roman"/>
                      </a:endParaRPr>
                    </a:p>
                  </a:txBody>
                  <a:tcPr marL="68580" marR="68580" marT="0" marB="0" anchor="ctr">
                    <a:solidFill>
                      <a:schemeClr val="accent1"/>
                    </a:solidFill>
                  </a:tcPr>
                </a:tc>
                <a:tc>
                  <a:txBody>
                    <a:bodyPr/>
                    <a:lstStyle/>
                    <a:p>
                      <a:pPr marL="0" marR="0" algn="ctr">
                        <a:lnSpc>
                          <a:spcPct val="115000"/>
                        </a:lnSpc>
                        <a:spcBef>
                          <a:spcPts val="0"/>
                        </a:spcBef>
                        <a:spcAft>
                          <a:spcPts val="0"/>
                        </a:spcAft>
                      </a:pPr>
                      <a:r>
                        <a:rPr lang="en-US" sz="1600" b="1" dirty="0">
                          <a:solidFill>
                            <a:srgbClr val="381B55"/>
                          </a:solidFill>
                          <a:effectLst/>
                        </a:rPr>
                        <a:t>1500</a:t>
                      </a:r>
                      <a:endParaRPr lang="en-US" sz="1600" b="1" dirty="0">
                        <a:solidFill>
                          <a:srgbClr val="381B55"/>
                        </a:solidFill>
                        <a:effectLst/>
                        <a:latin typeface="Calibri"/>
                        <a:ea typeface="Calibri"/>
                        <a:cs typeface="Times New Roman"/>
                      </a:endParaRPr>
                    </a:p>
                  </a:txBody>
                  <a:tcPr marL="68580" marR="68580" marT="0" marB="0" anchor="ctr">
                    <a:solidFill>
                      <a:schemeClr val="accent1"/>
                    </a:solidFill>
                  </a:tcPr>
                </a:tc>
                <a:tc>
                  <a:txBody>
                    <a:bodyPr/>
                    <a:lstStyle/>
                    <a:p>
                      <a:pPr marL="0" marR="0" algn="ctr">
                        <a:lnSpc>
                          <a:spcPct val="115000"/>
                        </a:lnSpc>
                        <a:spcBef>
                          <a:spcPts val="0"/>
                        </a:spcBef>
                        <a:spcAft>
                          <a:spcPts val="0"/>
                        </a:spcAft>
                      </a:pPr>
                      <a:r>
                        <a:rPr lang="en-US" sz="1600" b="1" dirty="0">
                          <a:solidFill>
                            <a:srgbClr val="381B55"/>
                          </a:solidFill>
                          <a:effectLst/>
                        </a:rPr>
                        <a:t>3900</a:t>
                      </a:r>
                      <a:endParaRPr lang="en-US" sz="1600" b="1" dirty="0">
                        <a:solidFill>
                          <a:srgbClr val="381B55"/>
                        </a:solidFill>
                        <a:effectLst/>
                        <a:latin typeface="Calibri"/>
                        <a:ea typeface="Calibri"/>
                        <a:cs typeface="Times New Roman"/>
                      </a:endParaRPr>
                    </a:p>
                  </a:txBody>
                  <a:tcPr marL="68580" marR="68580" marT="0" marB="0" anchor="ctr">
                    <a:solidFill>
                      <a:schemeClr val="accent1"/>
                    </a:solidFill>
                  </a:tcPr>
                </a:tc>
                <a:tc vMerge="1">
                  <a:txBody>
                    <a:bodyPr/>
                    <a:lstStyle/>
                    <a:p>
                      <a:endParaRPr lang="en-US"/>
                    </a:p>
                  </a:txBody>
                  <a:tcPr/>
                </a:tc>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7564" y="1425499"/>
            <a:ext cx="1025236" cy="1025236"/>
          </a:xfrm>
          <a:prstGeom prst="rect">
            <a:avLst/>
          </a:prstGeom>
        </p:spPr>
      </p:pic>
      <p:pic>
        <p:nvPicPr>
          <p:cNvPr id="7" name="Picture 6" descr="HPTN Afric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5568" y="1435297"/>
            <a:ext cx="1449052" cy="1003103"/>
          </a:xfrm>
          <a:prstGeom prst="rect">
            <a:avLst/>
          </a:prstGeom>
        </p:spPr>
      </p:pic>
      <p:sp>
        <p:nvSpPr>
          <p:cNvPr id="3" name="Slide Number Placeholder 2"/>
          <p:cNvSpPr>
            <a:spLocks noGrp="1"/>
          </p:cNvSpPr>
          <p:nvPr>
            <p:ph type="sldNum" sz="quarter" idx="4"/>
          </p:nvPr>
        </p:nvSpPr>
        <p:spPr/>
        <p:txBody>
          <a:bodyPr/>
          <a:lstStyle/>
          <a:p>
            <a:pPr>
              <a:defRPr/>
            </a:pPr>
            <a:fld id="{B874E607-9A9D-4CA8-AF96-69CF1303CF0F}" type="slidenum">
              <a:rPr lang="en-US" smtClean="0"/>
              <a:pPr>
                <a:defRPr/>
              </a:pPr>
              <a:t>22</a:t>
            </a:fld>
            <a:endParaRPr lang="en-US" dirty="0"/>
          </a:p>
        </p:txBody>
      </p:sp>
    </p:spTree>
    <p:extLst>
      <p:ext uri="{BB962C8B-B14F-4D97-AF65-F5344CB8AC3E}">
        <p14:creationId xmlns:p14="http://schemas.microsoft.com/office/powerpoint/2010/main" val="32587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3200" dirty="0" smtClean="0">
                <a:solidFill>
                  <a:schemeClr val="tx2"/>
                </a:solidFill>
              </a:rPr>
              <a:t>Study Schema for HVTN 703/HPTN 081</a:t>
            </a:r>
            <a:endParaRPr lang="en-US" sz="3200" dirty="0">
              <a:solidFill>
                <a:schemeClr val="tx2"/>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99824412"/>
              </p:ext>
            </p:extLst>
          </p:nvPr>
        </p:nvGraphicFramePr>
        <p:xfrm>
          <a:off x="409700" y="828301"/>
          <a:ext cx="8382004" cy="4673309"/>
        </p:xfrm>
        <a:graphic>
          <a:graphicData uri="http://schemas.openxmlformats.org/drawingml/2006/table">
            <a:tbl>
              <a:tblPr firstRow="1" firstCol="1" bandRow="1">
                <a:tableStyleId>{5C22544A-7EE6-4342-B048-85BDC9FD1C3A}</a:tableStyleId>
              </a:tblPr>
              <a:tblGrid>
                <a:gridCol w="673326"/>
                <a:gridCol w="866517"/>
                <a:gridCol w="1339075"/>
                <a:gridCol w="547373"/>
                <a:gridCol w="383539"/>
                <a:gridCol w="383539"/>
                <a:gridCol w="391116"/>
                <a:gridCol w="391116"/>
                <a:gridCol w="391116"/>
                <a:gridCol w="391116"/>
                <a:gridCol w="391116"/>
                <a:gridCol w="393958"/>
                <a:gridCol w="411003"/>
                <a:gridCol w="411003"/>
                <a:gridCol w="491499"/>
                <a:gridCol w="525592"/>
              </a:tblGrid>
              <a:tr h="380999">
                <a:tc>
                  <a:txBody>
                    <a:bodyPr/>
                    <a:lstStyle/>
                    <a:p>
                      <a:pPr marL="0" marR="0" algn="ctr">
                        <a:spcBef>
                          <a:spcPts val="1300"/>
                        </a:spcBef>
                        <a:spcAft>
                          <a:spcPts val="0"/>
                        </a:spcAft>
                      </a:pPr>
                      <a:r>
                        <a:rPr lang="en-US" sz="900" b="0" dirty="0" smtClean="0">
                          <a:effectLst/>
                          <a:latin typeface="+mj-lt"/>
                        </a:rPr>
                        <a:t> </a:t>
                      </a:r>
                      <a:endParaRPr lang="en-US" sz="1100" b="0" dirty="0">
                        <a:effectLst/>
                        <a:latin typeface="+mj-lt"/>
                        <a:ea typeface="Calibri"/>
                      </a:endParaRPr>
                    </a:p>
                  </a:txBody>
                  <a:tcPr marL="68580" marR="68580" marT="0" marB="0" anchor="ctr"/>
                </a:tc>
                <a:tc>
                  <a:txBody>
                    <a:bodyPr/>
                    <a:lstStyle/>
                    <a:p>
                      <a:pPr marL="0" marR="0" algn="ctr">
                        <a:spcBef>
                          <a:spcPts val="1300"/>
                        </a:spcBef>
                        <a:spcAft>
                          <a:spcPts val="0"/>
                        </a:spcAft>
                      </a:pPr>
                      <a:r>
                        <a:rPr lang="en-US" sz="900" b="0" dirty="0" smtClean="0">
                          <a:effectLst/>
                          <a:latin typeface="Franklin Gothic Demi" panose="020B0703020102020204" pitchFamily="34" charset="0"/>
                        </a:rPr>
                        <a:t> </a:t>
                      </a:r>
                      <a:endParaRPr lang="en-US" sz="1100" b="0" dirty="0">
                        <a:effectLst/>
                        <a:latin typeface="Franklin Gothic Demi" panose="020B0703020102020204" pitchFamily="34" charset="0"/>
                        <a:ea typeface="Calibri"/>
                      </a:endParaRPr>
                    </a:p>
                  </a:txBody>
                  <a:tcPr marL="68580" marR="68580" marT="0" marB="0" anchor="ctr"/>
                </a:tc>
                <a:tc>
                  <a:txBody>
                    <a:bodyPr/>
                    <a:lstStyle/>
                    <a:p>
                      <a:pPr marL="0" marR="0" algn="ctr">
                        <a:spcBef>
                          <a:spcPts val="1300"/>
                        </a:spcBef>
                        <a:spcAft>
                          <a:spcPts val="0"/>
                        </a:spcAft>
                      </a:pPr>
                      <a:r>
                        <a:rPr lang="en-US" sz="900" b="0" dirty="0" smtClean="0">
                          <a:effectLst/>
                          <a:latin typeface="Franklin Gothic Demi" panose="020B0703020102020204" pitchFamily="34" charset="0"/>
                        </a:rPr>
                        <a:t> </a:t>
                      </a:r>
                      <a:endParaRPr lang="en-US" sz="1100" b="0" dirty="0">
                        <a:effectLst/>
                        <a:latin typeface="Franklin Gothic Demi" panose="020B0703020102020204" pitchFamily="34" charset="0"/>
                        <a:ea typeface="Calibri"/>
                      </a:endParaRPr>
                    </a:p>
                  </a:txBody>
                  <a:tcPr marL="68580" marR="68580" marT="0" marB="0" anchor="ctr"/>
                </a:tc>
                <a:tc>
                  <a:txBody>
                    <a:bodyPr/>
                    <a:lstStyle/>
                    <a:p>
                      <a:pPr marL="0" marR="0" algn="ctr">
                        <a:spcBef>
                          <a:spcPts val="1300"/>
                        </a:spcBef>
                        <a:spcAft>
                          <a:spcPts val="0"/>
                        </a:spcAft>
                      </a:pPr>
                      <a:r>
                        <a:rPr lang="en-US" sz="900" b="0" dirty="0" smtClean="0">
                          <a:effectLst/>
                          <a:latin typeface="Franklin Gothic Demi" panose="020B0703020102020204" pitchFamily="34" charset="0"/>
                        </a:rPr>
                        <a:t> </a:t>
                      </a:r>
                      <a:endParaRPr lang="en-US" sz="1100" b="0" dirty="0">
                        <a:effectLst/>
                        <a:latin typeface="Franklin Gothic Demi" panose="020B0703020102020204" pitchFamily="34" charset="0"/>
                        <a:ea typeface="Calibri"/>
                      </a:endParaRPr>
                    </a:p>
                  </a:txBody>
                  <a:tcPr marL="68580" marR="68580" marT="0" marB="0" anchor="ctr"/>
                </a:tc>
                <a:tc gridSpan="12">
                  <a:txBody>
                    <a:bodyPr/>
                    <a:lstStyle/>
                    <a:p>
                      <a:pPr marL="0" marR="0" algn="ctr">
                        <a:spcBef>
                          <a:spcPts val="1300"/>
                        </a:spcBef>
                        <a:spcAft>
                          <a:spcPts val="0"/>
                        </a:spcAft>
                      </a:pPr>
                      <a:r>
                        <a:rPr lang="en-US" sz="1800" b="0" dirty="0" smtClean="0">
                          <a:effectLst/>
                          <a:latin typeface="Franklin Gothic Demi" panose="020B0703020102020204" pitchFamily="34" charset="0"/>
                        </a:rPr>
                        <a:t>INFUSION SCHEDULE (WEEKS)</a:t>
                      </a:r>
                      <a:endParaRPr lang="en-US" sz="1600" b="0" dirty="0" smtClean="0">
                        <a:effectLst/>
                        <a:latin typeface="Franklin Gothic Demi" panose="020B0703020102020204" pitchFamily="34"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30350">
                <a:tc>
                  <a:txBody>
                    <a:bodyPr/>
                    <a:lstStyle/>
                    <a:p>
                      <a:pPr marL="0" marR="0" algn="ctr">
                        <a:spcBef>
                          <a:spcPts val="1300"/>
                        </a:spcBef>
                        <a:spcAft>
                          <a:spcPts val="0"/>
                        </a:spcAft>
                      </a:pPr>
                      <a:r>
                        <a:rPr lang="en-US" sz="1050" b="0">
                          <a:effectLst/>
                          <a:latin typeface="+mj-lt"/>
                        </a:rPr>
                        <a:t> </a:t>
                      </a:r>
                      <a:endParaRPr lang="en-US" sz="1400" b="0">
                        <a:effectLst/>
                        <a:latin typeface="+mj-lt"/>
                        <a:ea typeface="Calibri"/>
                      </a:endParaRPr>
                    </a:p>
                  </a:txBody>
                  <a:tcPr marL="68580" marR="68580" marT="0" marB="0" anchor="ctr"/>
                </a:tc>
                <a:tc>
                  <a:txBody>
                    <a:bodyPr/>
                    <a:lstStyle/>
                    <a:p>
                      <a:pPr marL="0" marR="0" algn="ctr">
                        <a:spcBef>
                          <a:spcPts val="1300"/>
                        </a:spcBef>
                        <a:spcAft>
                          <a:spcPts val="0"/>
                        </a:spcAft>
                      </a:pPr>
                      <a:r>
                        <a:rPr lang="en-US" sz="1400" b="0" dirty="0">
                          <a:effectLst/>
                        </a:rPr>
                        <a:t>Cohort</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Treatment</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N</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0</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8</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16</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24</a:t>
                      </a:r>
                      <a:endParaRPr lang="en-US" sz="2000" b="0" dirty="0">
                        <a:effectLst/>
                        <a:latin typeface="Times New Roman"/>
                        <a:ea typeface="Calibri"/>
                      </a:endParaRPr>
                    </a:p>
                  </a:txBody>
                  <a:tcPr marL="68580" marR="68580" marT="0" marB="0" anchor="ctr"/>
                </a:tc>
                <a:tc>
                  <a:txBody>
                    <a:bodyPr/>
                    <a:lstStyle/>
                    <a:p>
                      <a:pPr marL="0" marR="0" algn="ctr" defTabSz="914400" rtl="0" eaLnBrk="1" latinLnBrk="0" hangingPunct="1">
                        <a:spcBef>
                          <a:spcPts val="1300"/>
                        </a:spcBef>
                        <a:spcAft>
                          <a:spcPts val="0"/>
                        </a:spcAft>
                      </a:pPr>
                      <a:r>
                        <a:rPr lang="en-US" sz="1400" b="0" kern="1200" dirty="0" smtClean="0">
                          <a:solidFill>
                            <a:schemeClr val="dk1"/>
                          </a:solidFill>
                          <a:effectLst/>
                          <a:latin typeface="+mn-lt"/>
                          <a:ea typeface="+mn-ea"/>
                          <a:cs typeface="+mn-cs"/>
                        </a:rPr>
                        <a:t>32</a:t>
                      </a:r>
                      <a:endParaRPr lang="en-US" sz="1400" b="0" kern="1200" dirty="0">
                        <a:solidFill>
                          <a:schemeClr val="dk1"/>
                        </a:solidFill>
                        <a:effectLst/>
                        <a:latin typeface="+mn-lt"/>
                        <a:ea typeface="+mn-ea"/>
                        <a:cs typeface="+mn-cs"/>
                      </a:endParaRPr>
                    </a:p>
                  </a:txBody>
                  <a:tcPr marL="68580" marR="68580" marT="0" marB="0" anchor="ctr"/>
                </a:tc>
                <a:tc>
                  <a:txBody>
                    <a:bodyPr/>
                    <a:lstStyle/>
                    <a:p>
                      <a:pPr marL="0" marR="0" algn="ctr" defTabSz="914400" rtl="0" eaLnBrk="1" latinLnBrk="0" hangingPunct="1">
                        <a:spcBef>
                          <a:spcPts val="1300"/>
                        </a:spcBef>
                        <a:spcAft>
                          <a:spcPts val="0"/>
                        </a:spcAft>
                      </a:pPr>
                      <a:r>
                        <a:rPr lang="en-US" sz="1400" b="0" kern="1200" dirty="0">
                          <a:solidFill>
                            <a:schemeClr val="dk1"/>
                          </a:solidFill>
                          <a:effectLst/>
                          <a:latin typeface="+mn-lt"/>
                          <a:ea typeface="+mn-ea"/>
                          <a:cs typeface="+mn-cs"/>
                        </a:rPr>
                        <a:t>40</a:t>
                      </a:r>
                    </a:p>
                  </a:txBody>
                  <a:tcPr marL="68580" marR="68580" marT="0" marB="0" anchor="ctr"/>
                </a:tc>
                <a:tc>
                  <a:txBody>
                    <a:bodyPr/>
                    <a:lstStyle/>
                    <a:p>
                      <a:pPr marL="0" marR="0" algn="ctr" defTabSz="914400" rtl="0" eaLnBrk="1" latinLnBrk="0" hangingPunct="1">
                        <a:spcBef>
                          <a:spcPts val="1300"/>
                        </a:spcBef>
                        <a:spcAft>
                          <a:spcPts val="0"/>
                        </a:spcAft>
                      </a:pPr>
                      <a:r>
                        <a:rPr lang="en-US" sz="1400" b="0" kern="1200" dirty="0">
                          <a:solidFill>
                            <a:schemeClr val="dk1"/>
                          </a:solidFill>
                          <a:effectLst/>
                          <a:latin typeface="+mn-lt"/>
                          <a:ea typeface="+mn-ea"/>
                          <a:cs typeface="+mn-cs"/>
                        </a:rPr>
                        <a:t>48</a:t>
                      </a:r>
                    </a:p>
                  </a:txBody>
                  <a:tcPr marL="68580" marR="68580" marT="0" marB="0" anchor="ctr"/>
                </a:tc>
                <a:tc>
                  <a:txBody>
                    <a:bodyPr/>
                    <a:lstStyle/>
                    <a:p>
                      <a:pPr marL="0" marR="0" algn="ctr" defTabSz="914400" rtl="0" eaLnBrk="1" latinLnBrk="0" hangingPunct="1">
                        <a:spcBef>
                          <a:spcPts val="1300"/>
                        </a:spcBef>
                        <a:spcAft>
                          <a:spcPts val="0"/>
                        </a:spcAft>
                      </a:pPr>
                      <a:r>
                        <a:rPr lang="en-US" sz="1400" b="0" kern="1200" dirty="0">
                          <a:solidFill>
                            <a:schemeClr val="dk1"/>
                          </a:solidFill>
                          <a:effectLst/>
                          <a:latin typeface="+mn-lt"/>
                          <a:ea typeface="+mn-ea"/>
                          <a:cs typeface="+mn-cs"/>
                        </a:rPr>
                        <a:t>56</a:t>
                      </a:r>
                    </a:p>
                  </a:txBody>
                  <a:tcPr marL="68580" marR="68580" marT="0" marB="0" anchor="ctr"/>
                </a:tc>
                <a:tc>
                  <a:txBody>
                    <a:bodyPr/>
                    <a:lstStyle/>
                    <a:p>
                      <a:pPr marL="0" marR="0" algn="ctr" defTabSz="914400" rtl="0" eaLnBrk="1" latinLnBrk="0" hangingPunct="1">
                        <a:spcBef>
                          <a:spcPts val="1300"/>
                        </a:spcBef>
                        <a:spcAft>
                          <a:spcPts val="0"/>
                        </a:spcAft>
                      </a:pPr>
                      <a:r>
                        <a:rPr lang="en-US" sz="1400" b="0" kern="1200" dirty="0">
                          <a:solidFill>
                            <a:schemeClr val="dk1"/>
                          </a:solidFill>
                          <a:effectLst/>
                          <a:latin typeface="+mn-lt"/>
                          <a:ea typeface="+mn-ea"/>
                          <a:cs typeface="+mn-cs"/>
                        </a:rPr>
                        <a:t>64</a:t>
                      </a:r>
                    </a:p>
                  </a:txBody>
                  <a:tcPr marL="68580" marR="68580" marT="0" marB="0" anchor="ctr"/>
                </a:tc>
                <a:tc>
                  <a:txBody>
                    <a:bodyPr/>
                    <a:lstStyle/>
                    <a:p>
                      <a:pPr marL="0" marR="0" algn="ctr" defTabSz="914400" rtl="0" eaLnBrk="1" latinLnBrk="0" hangingPunct="1">
                        <a:spcBef>
                          <a:spcPts val="1300"/>
                        </a:spcBef>
                        <a:spcAft>
                          <a:spcPts val="0"/>
                        </a:spcAft>
                      </a:pPr>
                      <a:r>
                        <a:rPr lang="en-US" sz="1400" b="0" kern="1200" dirty="0">
                          <a:solidFill>
                            <a:schemeClr val="dk1"/>
                          </a:solidFill>
                          <a:effectLst/>
                          <a:latin typeface="+mn-lt"/>
                          <a:ea typeface="+mn-ea"/>
                          <a:cs typeface="+mn-cs"/>
                        </a:rPr>
                        <a:t>72</a:t>
                      </a:r>
                    </a:p>
                  </a:txBody>
                  <a:tcPr marL="68580" marR="68580" marT="0" marB="0" anchor="ctr"/>
                </a:tc>
                <a:tc>
                  <a:txBody>
                    <a:bodyPr/>
                    <a:lstStyle/>
                    <a:p>
                      <a:pPr marL="0" marR="0" algn="ctr" defTabSz="914400" rtl="0" eaLnBrk="1" latinLnBrk="0" hangingPunct="1">
                        <a:spcBef>
                          <a:spcPts val="1300"/>
                        </a:spcBef>
                        <a:spcAft>
                          <a:spcPts val="0"/>
                        </a:spcAft>
                      </a:pPr>
                      <a:r>
                        <a:rPr lang="en-US" sz="1400" b="0" kern="1200" dirty="0" smtClean="0">
                          <a:solidFill>
                            <a:schemeClr val="dk1"/>
                          </a:solidFill>
                          <a:effectLst/>
                          <a:latin typeface="+mn-lt"/>
                          <a:ea typeface="+mn-ea"/>
                          <a:cs typeface="+mn-cs"/>
                        </a:rPr>
                        <a:t>80</a:t>
                      </a:r>
                      <a:endParaRPr lang="en-US" sz="1400" b="0" kern="1200" dirty="0">
                        <a:solidFill>
                          <a:schemeClr val="dk1"/>
                        </a:solidFill>
                        <a:effectLst/>
                        <a:latin typeface="+mn-lt"/>
                        <a:ea typeface="+mn-ea"/>
                        <a:cs typeface="+mn-cs"/>
                      </a:endParaRPr>
                    </a:p>
                  </a:txBody>
                  <a:tcPr marL="68580" marR="68580" marT="0" marB="0" anchor="ctr"/>
                </a:tc>
                <a:tc>
                  <a:txBody>
                    <a:bodyPr/>
                    <a:lstStyle/>
                    <a:p>
                      <a:pPr marL="0" marR="0" algn="ctr" defTabSz="914400" rtl="0" eaLnBrk="1" latinLnBrk="0" hangingPunct="1">
                        <a:spcBef>
                          <a:spcPts val="1300"/>
                        </a:spcBef>
                        <a:spcAft>
                          <a:spcPts val="0"/>
                        </a:spcAft>
                      </a:pPr>
                      <a:r>
                        <a:rPr lang="en-US" sz="1400" b="0" kern="1200" dirty="0" smtClean="0">
                          <a:solidFill>
                            <a:schemeClr val="dk1"/>
                          </a:solidFill>
                          <a:effectLst/>
                          <a:latin typeface="+mn-lt"/>
                          <a:ea typeface="+mn-ea"/>
                          <a:cs typeface="+mn-cs"/>
                        </a:rPr>
                        <a:t>92</a:t>
                      </a:r>
                      <a:endParaRPr lang="en-US" sz="1400" b="0" kern="1200" dirty="0">
                        <a:solidFill>
                          <a:schemeClr val="dk1"/>
                        </a:solidFill>
                        <a:effectLst/>
                        <a:latin typeface="+mn-lt"/>
                        <a:ea typeface="+mn-ea"/>
                        <a:cs typeface="+mn-cs"/>
                      </a:endParaRPr>
                    </a:p>
                  </a:txBody>
                  <a:tcPr marL="68580" marR="68580" marT="0" marB="0" anchor="ctr"/>
                </a:tc>
              </a:tr>
              <a:tr h="689355">
                <a:tc>
                  <a:txBody>
                    <a:bodyPr/>
                    <a:lstStyle/>
                    <a:p>
                      <a:pPr marL="0" marR="0" algn="ctr">
                        <a:spcBef>
                          <a:spcPts val="1300"/>
                        </a:spcBef>
                        <a:spcAft>
                          <a:spcPts val="0"/>
                        </a:spcAft>
                      </a:pPr>
                      <a:r>
                        <a:rPr lang="en-US" sz="1400" b="0" dirty="0">
                          <a:effectLst/>
                          <a:latin typeface="+mj-lt"/>
                        </a:rPr>
                        <a:t>Group 1</a:t>
                      </a:r>
                      <a:endParaRPr lang="en-US" sz="2000" b="0" dirty="0">
                        <a:effectLst/>
                        <a:latin typeface="+mj-lt"/>
                        <a:ea typeface="Calibri"/>
                      </a:endParaRPr>
                    </a:p>
                  </a:txBody>
                  <a:tcPr marL="68580" marR="68580" marT="0" marB="0" anchor="ctr"/>
                </a:tc>
                <a:tc rowSpan="3">
                  <a:txBody>
                    <a:bodyPr/>
                    <a:lstStyle/>
                    <a:p>
                      <a:pPr marL="0" marR="0" algn="ctr">
                        <a:spcBef>
                          <a:spcPts val="1300"/>
                        </a:spcBef>
                        <a:spcAft>
                          <a:spcPts val="0"/>
                        </a:spcAft>
                      </a:pPr>
                      <a:r>
                        <a:rPr lang="en-US" sz="1400" b="0" dirty="0">
                          <a:effectLst/>
                        </a:rPr>
                        <a:t>North + South American MSM &amp; </a:t>
                      </a:r>
                      <a:r>
                        <a:rPr lang="en-US" sz="1400" b="0" dirty="0" smtClean="0">
                          <a:effectLst/>
                        </a:rPr>
                        <a:t>TG</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VRC01 </a:t>
                      </a:r>
                      <a:endParaRPr lang="en-US" sz="2000" b="0" dirty="0">
                        <a:effectLst/>
                      </a:endParaRPr>
                    </a:p>
                    <a:p>
                      <a:pPr marL="0" marR="0" algn="ctr">
                        <a:spcBef>
                          <a:spcPts val="1300"/>
                        </a:spcBef>
                        <a:spcAft>
                          <a:spcPts val="0"/>
                        </a:spcAft>
                      </a:pPr>
                      <a:r>
                        <a:rPr lang="en-US" sz="1400" b="0" dirty="0">
                          <a:effectLst/>
                        </a:rPr>
                        <a:t>10 mg/kg </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800</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a:effectLst/>
                        </a:rPr>
                        <a:t> </a:t>
                      </a:r>
                      <a:endParaRPr lang="en-US" sz="14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dirty="0">
                          <a:effectLst/>
                        </a:rPr>
                        <a:t> </a:t>
                      </a:r>
                      <a:endParaRPr lang="en-US" sz="1400" b="0" dirty="0">
                        <a:effectLst/>
                        <a:latin typeface="Times New Roman"/>
                        <a:ea typeface="Calibri"/>
                      </a:endParaRPr>
                    </a:p>
                  </a:txBody>
                  <a:tcPr marL="68580" marR="68580" marT="0" marB="0"/>
                </a:tc>
              </a:tr>
              <a:tr h="689355">
                <a:tc>
                  <a:txBody>
                    <a:bodyPr/>
                    <a:lstStyle/>
                    <a:p>
                      <a:pPr marL="0" marR="0" algn="ctr">
                        <a:spcBef>
                          <a:spcPts val="1300"/>
                        </a:spcBef>
                        <a:spcAft>
                          <a:spcPts val="0"/>
                        </a:spcAft>
                      </a:pPr>
                      <a:r>
                        <a:rPr lang="en-US" sz="1400" b="0" dirty="0">
                          <a:effectLst/>
                          <a:latin typeface="+mj-lt"/>
                        </a:rPr>
                        <a:t>Group 2</a:t>
                      </a:r>
                      <a:endParaRPr lang="en-US" sz="2000" b="0" dirty="0">
                        <a:effectLst/>
                        <a:latin typeface="+mj-lt"/>
                        <a:ea typeface="Calibri"/>
                      </a:endParaRPr>
                    </a:p>
                  </a:txBody>
                  <a:tcPr marL="68580" marR="68580" marT="0" marB="0" anchor="ctr"/>
                </a:tc>
                <a:tc vMerge="1">
                  <a:txBody>
                    <a:bodyPr/>
                    <a:lstStyle/>
                    <a:p>
                      <a:endParaRPr lang="en-US"/>
                    </a:p>
                  </a:txBody>
                  <a:tcPr/>
                </a:tc>
                <a:tc>
                  <a:txBody>
                    <a:bodyPr/>
                    <a:lstStyle/>
                    <a:p>
                      <a:pPr marL="0" marR="0" algn="ctr">
                        <a:spcBef>
                          <a:spcPts val="1300"/>
                        </a:spcBef>
                        <a:spcAft>
                          <a:spcPts val="0"/>
                        </a:spcAft>
                      </a:pPr>
                      <a:r>
                        <a:rPr lang="en-US" sz="1400" b="0" dirty="0">
                          <a:effectLst/>
                        </a:rPr>
                        <a:t>VRC01 </a:t>
                      </a:r>
                      <a:endParaRPr lang="en-US" sz="2000" b="0" dirty="0">
                        <a:effectLst/>
                      </a:endParaRPr>
                    </a:p>
                    <a:p>
                      <a:pPr marL="0" marR="0" algn="ctr">
                        <a:spcBef>
                          <a:spcPts val="1300"/>
                        </a:spcBef>
                        <a:spcAft>
                          <a:spcPts val="0"/>
                        </a:spcAft>
                      </a:pPr>
                      <a:r>
                        <a:rPr lang="en-US" sz="1400" b="0" dirty="0">
                          <a:effectLst/>
                        </a:rPr>
                        <a:t>30 mg/kg </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800</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a:effectLst/>
                        </a:rPr>
                        <a:t> </a:t>
                      </a:r>
                      <a:endParaRPr lang="en-US" sz="14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dirty="0">
                          <a:effectLst/>
                        </a:rPr>
                        <a:t> </a:t>
                      </a:r>
                      <a:endParaRPr lang="en-US" sz="1400" b="0" dirty="0">
                        <a:effectLst/>
                        <a:latin typeface="Times New Roman"/>
                        <a:ea typeface="Calibri"/>
                      </a:endParaRPr>
                    </a:p>
                  </a:txBody>
                  <a:tcPr marL="68580" marR="68580" marT="0" marB="0"/>
                </a:tc>
              </a:tr>
              <a:tr h="430350">
                <a:tc>
                  <a:txBody>
                    <a:bodyPr/>
                    <a:lstStyle/>
                    <a:p>
                      <a:pPr marL="0" marR="0" algn="ctr">
                        <a:spcBef>
                          <a:spcPts val="1300"/>
                        </a:spcBef>
                        <a:spcAft>
                          <a:spcPts val="0"/>
                        </a:spcAft>
                      </a:pPr>
                      <a:r>
                        <a:rPr lang="en-US" sz="1400" b="0" dirty="0">
                          <a:effectLst/>
                          <a:latin typeface="+mj-lt"/>
                        </a:rPr>
                        <a:t>Group 3</a:t>
                      </a:r>
                      <a:endParaRPr lang="en-US" sz="2000" b="0" dirty="0">
                        <a:effectLst/>
                        <a:latin typeface="+mj-lt"/>
                        <a:ea typeface="Calibri"/>
                      </a:endParaRPr>
                    </a:p>
                  </a:txBody>
                  <a:tcPr marL="68580" marR="68580" marT="0" marB="0" anchor="ctr"/>
                </a:tc>
                <a:tc vMerge="1">
                  <a:txBody>
                    <a:bodyPr/>
                    <a:lstStyle/>
                    <a:p>
                      <a:endParaRPr lang="en-US"/>
                    </a:p>
                  </a:txBody>
                  <a:tcPr/>
                </a:tc>
                <a:tc>
                  <a:txBody>
                    <a:bodyPr/>
                    <a:lstStyle/>
                    <a:p>
                      <a:pPr marL="0" marR="0" algn="ctr">
                        <a:spcBef>
                          <a:spcPts val="1300"/>
                        </a:spcBef>
                        <a:spcAft>
                          <a:spcPts val="0"/>
                        </a:spcAft>
                      </a:pPr>
                      <a:r>
                        <a:rPr lang="en-US" sz="1400" b="0">
                          <a:effectLst/>
                        </a:rPr>
                        <a:t>Control</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800</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C</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C</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C</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C</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a:effectLst/>
                        </a:rPr>
                        <a:t> </a:t>
                      </a:r>
                      <a:endParaRPr lang="en-US" sz="14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dirty="0">
                          <a:effectLst/>
                        </a:rPr>
                        <a:t> </a:t>
                      </a:r>
                      <a:endParaRPr lang="en-US" sz="1400" b="0" dirty="0">
                        <a:effectLst/>
                        <a:latin typeface="Times New Roman"/>
                        <a:ea typeface="Calibri"/>
                      </a:endParaRPr>
                    </a:p>
                  </a:txBody>
                  <a:tcPr marL="68580" marR="68580" marT="0" marB="0"/>
                </a:tc>
              </a:tr>
              <a:tr h="689355">
                <a:tc>
                  <a:txBody>
                    <a:bodyPr/>
                    <a:lstStyle/>
                    <a:p>
                      <a:pPr marL="0" marR="0" algn="ctr">
                        <a:spcBef>
                          <a:spcPts val="1300"/>
                        </a:spcBef>
                        <a:spcAft>
                          <a:spcPts val="0"/>
                        </a:spcAft>
                      </a:pPr>
                      <a:r>
                        <a:rPr lang="en-US" sz="1400" b="0" dirty="0">
                          <a:effectLst/>
                          <a:latin typeface="+mj-lt"/>
                        </a:rPr>
                        <a:t>Group 4</a:t>
                      </a:r>
                      <a:endParaRPr lang="en-US" sz="2000" b="0" dirty="0">
                        <a:effectLst/>
                        <a:latin typeface="+mj-lt"/>
                        <a:ea typeface="Calibri"/>
                      </a:endParaRPr>
                    </a:p>
                  </a:txBody>
                  <a:tcPr marL="68580" marR="68580" marT="0" marB="0" anchor="ctr"/>
                </a:tc>
                <a:tc rowSpan="3">
                  <a:txBody>
                    <a:bodyPr/>
                    <a:lstStyle/>
                    <a:p>
                      <a:pPr marL="0" marR="0" algn="ctr">
                        <a:spcBef>
                          <a:spcPts val="1300"/>
                        </a:spcBef>
                        <a:spcAft>
                          <a:spcPts val="0"/>
                        </a:spcAft>
                      </a:pPr>
                      <a:r>
                        <a:rPr lang="en-US" sz="1400" b="0" dirty="0">
                          <a:effectLst/>
                        </a:rPr>
                        <a:t>s</a:t>
                      </a:r>
                      <a:r>
                        <a:rPr lang="en-US" sz="1400" b="0" dirty="0" smtClean="0">
                          <a:effectLst/>
                        </a:rPr>
                        <a:t>ub-Saharan </a:t>
                      </a:r>
                      <a:r>
                        <a:rPr lang="en-US" sz="1400" b="0" dirty="0">
                          <a:effectLst/>
                        </a:rPr>
                        <a:t>African women</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VRC01 </a:t>
                      </a:r>
                      <a:endParaRPr lang="en-US" sz="2000" b="0">
                        <a:effectLst/>
                      </a:endParaRPr>
                    </a:p>
                    <a:p>
                      <a:pPr marL="0" marR="0" algn="ctr">
                        <a:spcBef>
                          <a:spcPts val="1300"/>
                        </a:spcBef>
                        <a:spcAft>
                          <a:spcPts val="0"/>
                        </a:spcAft>
                      </a:pPr>
                      <a:r>
                        <a:rPr lang="en-US" sz="1400" b="0">
                          <a:effectLst/>
                        </a:rPr>
                        <a:t>10 mg/kg </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500</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a:effectLst/>
                        </a:rPr>
                        <a:t> </a:t>
                      </a:r>
                      <a:endParaRPr lang="en-US" sz="14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dirty="0">
                          <a:effectLst/>
                        </a:rPr>
                        <a:t> </a:t>
                      </a:r>
                      <a:endParaRPr lang="en-US" sz="1400" b="0" dirty="0">
                        <a:effectLst/>
                        <a:latin typeface="Times New Roman"/>
                        <a:ea typeface="Calibri"/>
                      </a:endParaRPr>
                    </a:p>
                  </a:txBody>
                  <a:tcPr marL="68580" marR="68580" marT="0" marB="0"/>
                </a:tc>
              </a:tr>
              <a:tr h="689355">
                <a:tc>
                  <a:txBody>
                    <a:bodyPr/>
                    <a:lstStyle/>
                    <a:p>
                      <a:pPr marL="0" marR="0" algn="ctr">
                        <a:spcBef>
                          <a:spcPts val="1300"/>
                        </a:spcBef>
                        <a:spcAft>
                          <a:spcPts val="0"/>
                        </a:spcAft>
                      </a:pPr>
                      <a:r>
                        <a:rPr lang="en-US" sz="1400" b="0" dirty="0">
                          <a:effectLst/>
                          <a:latin typeface="+mj-lt"/>
                        </a:rPr>
                        <a:t>Group 5</a:t>
                      </a:r>
                      <a:endParaRPr lang="en-US" sz="2000" b="0" dirty="0">
                        <a:effectLst/>
                        <a:latin typeface="+mj-lt"/>
                        <a:ea typeface="Calibri"/>
                      </a:endParaRPr>
                    </a:p>
                  </a:txBody>
                  <a:tcPr marL="68580" marR="68580" marT="0" marB="0" anchor="ctr"/>
                </a:tc>
                <a:tc vMerge="1">
                  <a:txBody>
                    <a:bodyPr/>
                    <a:lstStyle/>
                    <a:p>
                      <a:endParaRPr lang="en-US"/>
                    </a:p>
                  </a:txBody>
                  <a:tcPr/>
                </a:tc>
                <a:tc>
                  <a:txBody>
                    <a:bodyPr/>
                    <a:lstStyle/>
                    <a:p>
                      <a:pPr marL="0" marR="0" algn="ctr">
                        <a:spcBef>
                          <a:spcPts val="1300"/>
                        </a:spcBef>
                        <a:spcAft>
                          <a:spcPts val="0"/>
                        </a:spcAft>
                      </a:pPr>
                      <a:r>
                        <a:rPr lang="en-US" sz="1400" b="0">
                          <a:effectLst/>
                        </a:rPr>
                        <a:t>VRC01 </a:t>
                      </a:r>
                      <a:endParaRPr lang="en-US" sz="2000" b="0">
                        <a:effectLst/>
                      </a:endParaRPr>
                    </a:p>
                    <a:p>
                      <a:pPr marL="0" marR="0" algn="ctr">
                        <a:spcBef>
                          <a:spcPts val="1300"/>
                        </a:spcBef>
                        <a:spcAft>
                          <a:spcPts val="0"/>
                        </a:spcAft>
                      </a:pPr>
                      <a:r>
                        <a:rPr lang="en-US" sz="1400" b="0">
                          <a:effectLst/>
                        </a:rPr>
                        <a:t>30 mg/kg </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500</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A</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A</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dirty="0">
                          <a:effectLst/>
                        </a:rPr>
                        <a:t> </a:t>
                      </a:r>
                      <a:endParaRPr lang="en-US" sz="14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a:effectLst/>
                        </a:rPr>
                        <a:t> </a:t>
                      </a:r>
                      <a:endParaRPr lang="en-US" sz="1400" b="0">
                        <a:effectLst/>
                        <a:latin typeface="Times New Roman"/>
                        <a:ea typeface="Calibri"/>
                      </a:endParaRPr>
                    </a:p>
                  </a:txBody>
                  <a:tcPr marL="68580" marR="68580" marT="0" marB="0"/>
                </a:tc>
              </a:tr>
              <a:tr h="430350">
                <a:tc>
                  <a:txBody>
                    <a:bodyPr/>
                    <a:lstStyle/>
                    <a:p>
                      <a:pPr marL="0" marR="0" algn="ctr">
                        <a:spcBef>
                          <a:spcPts val="1300"/>
                        </a:spcBef>
                        <a:spcAft>
                          <a:spcPts val="0"/>
                        </a:spcAft>
                      </a:pPr>
                      <a:r>
                        <a:rPr lang="en-US" sz="1400" b="0" dirty="0">
                          <a:effectLst/>
                          <a:latin typeface="+mj-lt"/>
                        </a:rPr>
                        <a:t>Group 6</a:t>
                      </a:r>
                      <a:endParaRPr lang="en-US" sz="2000" b="0" dirty="0">
                        <a:effectLst/>
                        <a:latin typeface="+mj-lt"/>
                        <a:ea typeface="Calibri"/>
                      </a:endParaRPr>
                    </a:p>
                  </a:txBody>
                  <a:tcPr marL="68580" marR="68580" marT="0" marB="0" anchor="ctr"/>
                </a:tc>
                <a:tc vMerge="1">
                  <a:txBody>
                    <a:bodyPr/>
                    <a:lstStyle/>
                    <a:p>
                      <a:endParaRPr lang="en-US"/>
                    </a:p>
                  </a:txBody>
                  <a:tcPr/>
                </a:tc>
                <a:tc>
                  <a:txBody>
                    <a:bodyPr/>
                    <a:lstStyle/>
                    <a:p>
                      <a:pPr marL="0" marR="0" algn="ctr">
                        <a:spcBef>
                          <a:spcPts val="1300"/>
                        </a:spcBef>
                        <a:spcAft>
                          <a:spcPts val="0"/>
                        </a:spcAft>
                      </a:pPr>
                      <a:r>
                        <a:rPr lang="en-US" sz="1400" b="0">
                          <a:effectLst/>
                        </a:rPr>
                        <a:t>Control</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500</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a:effectLst/>
                        </a:rPr>
                        <a:t>C</a:t>
                      </a:r>
                      <a:endParaRPr lang="en-US" sz="2000" b="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C</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C</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400" b="0" dirty="0">
                          <a:effectLst/>
                        </a:rPr>
                        <a:t>C</a:t>
                      </a:r>
                      <a:endParaRPr lang="en-US" sz="20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dirty="0">
                          <a:effectLst/>
                        </a:rPr>
                        <a:t> </a:t>
                      </a:r>
                      <a:endParaRPr lang="en-US" sz="1400" b="0" dirty="0">
                        <a:effectLst/>
                        <a:latin typeface="Times New Roman"/>
                        <a:ea typeface="Calibri"/>
                      </a:endParaRPr>
                    </a:p>
                  </a:txBody>
                  <a:tcPr marL="68580" marR="68580" marT="0" marB="0" anchor="ctr"/>
                </a:tc>
                <a:tc>
                  <a:txBody>
                    <a:bodyPr/>
                    <a:lstStyle/>
                    <a:p>
                      <a:pPr marL="0" marR="0" algn="ctr">
                        <a:spcBef>
                          <a:spcPts val="1300"/>
                        </a:spcBef>
                        <a:spcAft>
                          <a:spcPts val="0"/>
                        </a:spcAft>
                      </a:pPr>
                      <a:r>
                        <a:rPr lang="en-US" sz="1050" b="0" dirty="0">
                          <a:effectLst/>
                        </a:rPr>
                        <a:t> </a:t>
                      </a:r>
                      <a:endParaRPr lang="en-US" sz="1400" b="0" dirty="0">
                        <a:effectLst/>
                        <a:latin typeface="Times New Roman"/>
                        <a:ea typeface="Calibri"/>
                      </a:endParaRPr>
                    </a:p>
                  </a:txBody>
                  <a:tcPr marL="68580" marR="68580" marT="0" marB="0"/>
                </a:tc>
              </a:tr>
              <a:tr h="215174">
                <a:tc>
                  <a:txBody>
                    <a:bodyPr/>
                    <a:lstStyle/>
                    <a:p>
                      <a:pPr marL="0" marR="0" algn="ctr">
                        <a:spcBef>
                          <a:spcPts val="1300"/>
                        </a:spcBef>
                        <a:spcAft>
                          <a:spcPts val="0"/>
                        </a:spcAft>
                      </a:pPr>
                      <a:r>
                        <a:rPr lang="en-US" sz="1100" b="0" dirty="0">
                          <a:effectLst/>
                          <a:latin typeface="+mj-lt"/>
                        </a:rPr>
                        <a:t> </a:t>
                      </a:r>
                      <a:endParaRPr lang="en-US" sz="1600" b="0" dirty="0">
                        <a:effectLst/>
                        <a:latin typeface="+mj-lt"/>
                        <a:ea typeface="Calibri"/>
                      </a:endParaRPr>
                    </a:p>
                  </a:txBody>
                  <a:tcPr marL="68580" marR="68580" marT="0" marB="0" anchor="ctr"/>
                </a:tc>
                <a:tc>
                  <a:txBody>
                    <a:bodyPr/>
                    <a:lstStyle/>
                    <a:p>
                      <a:pPr marL="0" marR="0" algn="ctr">
                        <a:spcBef>
                          <a:spcPts val="1300"/>
                        </a:spcBef>
                        <a:spcAft>
                          <a:spcPts val="0"/>
                        </a:spcAft>
                      </a:pPr>
                      <a:r>
                        <a:rPr lang="en-US" sz="1600" b="0" dirty="0">
                          <a:effectLst/>
                          <a:latin typeface="+mj-lt"/>
                        </a:rPr>
                        <a:t>Total</a:t>
                      </a:r>
                      <a:endParaRPr lang="en-US" sz="2400" b="0" dirty="0">
                        <a:effectLst/>
                        <a:latin typeface="+mj-lt"/>
                        <a:ea typeface="Calibri"/>
                      </a:endParaRPr>
                    </a:p>
                  </a:txBody>
                  <a:tcPr marL="68580" marR="68580" marT="0" marB="0" anchor="ctr"/>
                </a:tc>
                <a:tc gridSpan="14">
                  <a:txBody>
                    <a:bodyPr/>
                    <a:lstStyle/>
                    <a:p>
                      <a:pPr marL="0" marR="0">
                        <a:spcBef>
                          <a:spcPts val="1300"/>
                        </a:spcBef>
                        <a:spcAft>
                          <a:spcPts val="0"/>
                        </a:spcAft>
                      </a:pPr>
                      <a:r>
                        <a:rPr lang="en-US" sz="1600" b="0" dirty="0">
                          <a:effectLst/>
                          <a:latin typeface="+mj-lt"/>
                        </a:rPr>
                        <a:t>3900 (1300 VRC01 30 mg/kg; 1300 VRC01 10 mg/kg; 1300 control)</a:t>
                      </a:r>
                      <a:endParaRPr lang="en-US" sz="2400" b="0" dirty="0">
                        <a:effectLst/>
                        <a:latin typeface="+mj-lt"/>
                        <a:ea typeface="Calibri"/>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7" name="Rectangle 1"/>
          <p:cNvSpPr>
            <a:spLocks noChangeArrowheads="1"/>
          </p:cNvSpPr>
          <p:nvPr/>
        </p:nvSpPr>
        <p:spPr bwMode="auto">
          <a:xfrm>
            <a:off x="1762125"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itchFamily="34" charset="0"/>
                <a:cs typeface="Arial" pitchFamily="34" charset="0"/>
              </a:rPr>
              <a:t/>
            </a:r>
            <a:br>
              <a:rPr kumimoji="0" lang="en-US" altLang="en-US" sz="1800" b="0" i="0" u="none" strike="noStrike" cap="none" normalizeH="0" baseline="0" smtClean="0">
                <a:ln>
                  <a:noFill/>
                </a:ln>
                <a:solidFill>
                  <a:schemeClr val="tx1"/>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9"/>
          <p:cNvSpPr/>
          <p:nvPr/>
        </p:nvSpPr>
        <p:spPr>
          <a:xfrm>
            <a:off x="365706" y="5715000"/>
            <a:ext cx="2637260" cy="253916"/>
          </a:xfrm>
          <a:prstGeom prst="rect">
            <a:avLst/>
          </a:prstGeom>
        </p:spPr>
        <p:txBody>
          <a:bodyPr wrap="none">
            <a:spAutoFit/>
          </a:bodyPr>
          <a:lstStyle/>
          <a:p>
            <a:r>
              <a:rPr lang="en-US" sz="1050" dirty="0">
                <a:latin typeface="Franklin Gothic Demi" panose="020B0703020102020204" pitchFamily="34" charset="0"/>
              </a:rPr>
              <a:t>[A = VRC01 infusion; C = Control infusion]</a:t>
            </a:r>
          </a:p>
        </p:txBody>
      </p:sp>
      <p:sp>
        <p:nvSpPr>
          <p:cNvPr id="11" name="TextBox 10"/>
          <p:cNvSpPr txBox="1"/>
          <p:nvPr/>
        </p:nvSpPr>
        <p:spPr>
          <a:xfrm>
            <a:off x="5334001" y="5555677"/>
            <a:ext cx="3886200" cy="413239"/>
          </a:xfrm>
          <a:prstGeom prst="rect">
            <a:avLst/>
          </a:prstGeom>
        </p:spPr>
        <p:txBody>
          <a:bodyPr vert="horz" wrap="square" lIns="91440" tIns="45720" rIns="91440" bIns="45720" rtlCol="0">
            <a:noAutofit/>
          </a:bodyPr>
          <a:lstStyle/>
          <a:p>
            <a:r>
              <a:rPr lang="en-US" sz="1100" dirty="0" smtClean="0">
                <a:solidFill>
                  <a:schemeClr val="bg2"/>
                </a:solidFill>
                <a:latin typeface="Franklin Gothic Demi" panose="020B0703020102020204" pitchFamily="34" charset="0"/>
              </a:rPr>
              <a:t>Week 80: Post-infusion visit to evaluate efficacy</a:t>
            </a:r>
          </a:p>
          <a:p>
            <a:r>
              <a:rPr lang="en-US" sz="1100" dirty="0" smtClean="0">
                <a:solidFill>
                  <a:schemeClr val="bg2"/>
                </a:solidFill>
                <a:latin typeface="Franklin Gothic Demi" panose="020B0703020102020204" pitchFamily="34" charset="0"/>
              </a:rPr>
              <a:t>Week 92: Final study visit, evaluate safety and tolerability</a:t>
            </a:r>
          </a:p>
        </p:txBody>
      </p:sp>
      <p:sp>
        <p:nvSpPr>
          <p:cNvPr id="3" name="Slide Number Placeholder 2"/>
          <p:cNvSpPr>
            <a:spLocks noGrp="1"/>
          </p:cNvSpPr>
          <p:nvPr>
            <p:ph type="sldNum" sz="quarter" idx="4"/>
          </p:nvPr>
        </p:nvSpPr>
        <p:spPr/>
        <p:txBody>
          <a:bodyPr/>
          <a:lstStyle/>
          <a:p>
            <a:pPr>
              <a:defRPr/>
            </a:pPr>
            <a:fld id="{B874E607-9A9D-4CA8-AF96-69CF1303CF0F}" type="slidenum">
              <a:rPr lang="en-US" smtClean="0"/>
              <a:pPr>
                <a:defRPr/>
              </a:pPr>
              <a:t>23</a:t>
            </a:fld>
            <a:endParaRPr lang="en-US" dirty="0"/>
          </a:p>
        </p:txBody>
      </p:sp>
    </p:spTree>
    <p:extLst>
      <p:ext uri="{BB962C8B-B14F-4D97-AF65-F5344CB8AC3E}">
        <p14:creationId xmlns:p14="http://schemas.microsoft.com/office/powerpoint/2010/main" val="3916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06" y="-466847"/>
            <a:ext cx="8275933" cy="2194757"/>
          </a:xfrm>
        </p:spPr>
        <p:txBody>
          <a:bodyPr>
            <a:normAutofit/>
          </a:bodyPr>
          <a:lstStyle/>
          <a:p>
            <a:r>
              <a:rPr lang="en-US" sz="2800" dirty="0" smtClean="0">
                <a:latin typeface="+mj-lt"/>
              </a:rPr>
              <a:t>Predicted VRC01 serum concentrations at 2 doses (10mg/kg and 30mg/kg)</a:t>
            </a:r>
            <a:endParaRPr lang="en-US" sz="2800" dirty="0">
              <a:latin typeface="+mj-lt"/>
            </a:endParaRPr>
          </a:p>
        </p:txBody>
      </p:sp>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24</a:t>
            </a:fld>
            <a:endParaRPr lang="en-US" dirty="0">
              <a:latin typeface="Franklin Gothic Book" pitchFamily="34" charset="0"/>
              <a:cs typeface="Arial" charset="0"/>
            </a:endParaRPr>
          </a:p>
        </p:txBody>
      </p:sp>
      <p:pic>
        <p:nvPicPr>
          <p:cNvPr id="6" name="Content Placeholder 5"/>
          <p:cNvPicPr>
            <a:picLocks noGrp="1"/>
          </p:cNvPicPr>
          <p:nvPr>
            <p:ph idx="1"/>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65" t="6230" r="49333" b="9511"/>
          <a:stretch/>
        </p:blipFill>
        <p:spPr bwMode="auto">
          <a:xfrm>
            <a:off x="2241062" y="1101762"/>
            <a:ext cx="4967688" cy="4822551"/>
          </a:xfrm>
          <a:prstGeom prst="rect">
            <a:avLst/>
          </a:prstGeom>
          <a:ln>
            <a:noFill/>
          </a:ln>
          <a:extLst>
            <a:ext uri="{53640926-AAD7-44D8-BBD7-CCE9431645EC}">
              <a14:shadowObscured xmlns:a14="http://schemas.microsoft.com/office/drawing/2010/main"/>
            </a:ext>
          </a:extLst>
        </p:spPr>
      </p:pic>
      <p:sp>
        <p:nvSpPr>
          <p:cNvPr id="7" name="TextBox 6"/>
          <p:cNvSpPr txBox="1"/>
          <p:nvPr/>
        </p:nvSpPr>
        <p:spPr>
          <a:xfrm>
            <a:off x="5957384" y="1724809"/>
            <a:ext cx="1600200" cy="1763469"/>
          </a:xfrm>
          <a:prstGeom prst="rect">
            <a:avLst/>
          </a:prstGeom>
          <a:solidFill>
            <a:schemeClr val="bg1"/>
          </a:solidFill>
        </p:spPr>
        <p:txBody>
          <a:bodyPr vert="horz" wrap="square" lIns="91440" tIns="45720" rIns="91440" bIns="45720" rtlCol="0">
            <a:normAutofit/>
          </a:bodyPr>
          <a:lstStyle/>
          <a:p>
            <a:pPr defTabSz="914400" fontAlgn="base">
              <a:spcBef>
                <a:spcPct val="0"/>
              </a:spcBef>
              <a:spcAft>
                <a:spcPct val="0"/>
              </a:spcAft>
            </a:pPr>
            <a:r>
              <a:rPr lang="en-US" sz="1200" dirty="0" smtClean="0">
                <a:solidFill>
                  <a:srgbClr val="381B55"/>
                </a:solidFill>
                <a:latin typeface="Franklin Gothic Medium" panose="020B0603020102020204" pitchFamily="34" charset="0"/>
                <a:cs typeface="Arial" charset="0"/>
              </a:rPr>
              <a:t>&gt;50 mcg/mL</a:t>
            </a:r>
            <a:endParaRPr lang="en-US" sz="1050" dirty="0" smtClean="0">
              <a:solidFill>
                <a:srgbClr val="381B55"/>
              </a:solidFill>
              <a:latin typeface="Franklin Gothic Medium" panose="020B0603020102020204" pitchFamily="34" charset="0"/>
              <a:cs typeface="Arial" charset="0"/>
            </a:endParaRPr>
          </a:p>
          <a:p>
            <a:pPr defTabSz="914400" fontAlgn="base">
              <a:spcBef>
                <a:spcPct val="0"/>
              </a:spcBef>
              <a:spcAft>
                <a:spcPct val="0"/>
              </a:spcAft>
            </a:pPr>
            <a:endParaRPr lang="en-US" sz="1200" dirty="0" smtClean="0">
              <a:solidFill>
                <a:srgbClr val="381B55"/>
              </a:solidFill>
              <a:latin typeface="Franklin Gothic Medium" panose="020B0603020102020204" pitchFamily="34" charset="0"/>
              <a:cs typeface="Arial" charset="0"/>
            </a:endParaRPr>
          </a:p>
          <a:p>
            <a:pPr defTabSz="914400" fontAlgn="base">
              <a:spcBef>
                <a:spcPct val="0"/>
              </a:spcBef>
              <a:spcAft>
                <a:spcPct val="0"/>
              </a:spcAft>
            </a:pPr>
            <a:r>
              <a:rPr lang="en-US" sz="1200" dirty="0" smtClean="0">
                <a:solidFill>
                  <a:srgbClr val="381B55"/>
                </a:solidFill>
                <a:latin typeface="Franklin Gothic Medium" panose="020B0603020102020204" pitchFamily="34" charset="0"/>
                <a:cs typeface="Arial" charset="0"/>
              </a:rPr>
              <a:t>10-50 mcg/mL</a:t>
            </a:r>
          </a:p>
          <a:p>
            <a:pPr defTabSz="914400" fontAlgn="base">
              <a:spcBef>
                <a:spcPct val="0"/>
              </a:spcBef>
              <a:spcAft>
                <a:spcPct val="0"/>
              </a:spcAft>
            </a:pPr>
            <a:endParaRPr lang="en-US" sz="1200" dirty="0" smtClean="0">
              <a:solidFill>
                <a:srgbClr val="381B55"/>
              </a:solidFill>
              <a:latin typeface="Franklin Gothic Medium" panose="020B0603020102020204" pitchFamily="34" charset="0"/>
              <a:cs typeface="Arial" charset="0"/>
            </a:endParaRPr>
          </a:p>
          <a:p>
            <a:pPr defTabSz="914400" fontAlgn="base">
              <a:spcBef>
                <a:spcPct val="0"/>
              </a:spcBef>
              <a:spcAft>
                <a:spcPct val="0"/>
              </a:spcAft>
            </a:pPr>
            <a:r>
              <a:rPr lang="en-US" sz="1200" dirty="0" smtClean="0">
                <a:solidFill>
                  <a:srgbClr val="381B55"/>
                </a:solidFill>
                <a:latin typeface="Franklin Gothic Medium" panose="020B0603020102020204" pitchFamily="34" charset="0"/>
                <a:cs typeface="Arial" charset="0"/>
              </a:rPr>
              <a:t>&lt;10 mcg/mL</a:t>
            </a:r>
          </a:p>
        </p:txBody>
      </p:sp>
      <p:sp>
        <p:nvSpPr>
          <p:cNvPr id="8" name="TextBox 7"/>
          <p:cNvSpPr txBox="1"/>
          <p:nvPr/>
        </p:nvSpPr>
        <p:spPr>
          <a:xfrm>
            <a:off x="5957384" y="4160844"/>
            <a:ext cx="1600200" cy="1763469"/>
          </a:xfrm>
          <a:prstGeom prst="rect">
            <a:avLst/>
          </a:prstGeom>
          <a:solidFill>
            <a:schemeClr val="bg1"/>
          </a:solidFill>
        </p:spPr>
        <p:txBody>
          <a:bodyPr vert="horz" wrap="square" lIns="91440" tIns="45720" rIns="91440" bIns="45720" rtlCol="0">
            <a:normAutofit/>
          </a:bodyPr>
          <a:lstStyle/>
          <a:p>
            <a:pPr defTabSz="914400" fontAlgn="base">
              <a:spcBef>
                <a:spcPct val="0"/>
              </a:spcBef>
              <a:spcAft>
                <a:spcPct val="0"/>
              </a:spcAft>
            </a:pPr>
            <a:r>
              <a:rPr lang="en-US" sz="1200" dirty="0" smtClean="0">
                <a:solidFill>
                  <a:srgbClr val="381B55"/>
                </a:solidFill>
                <a:latin typeface="Franklin Gothic Medium" panose="020B0603020102020204" pitchFamily="34" charset="0"/>
                <a:cs typeface="Arial" charset="0"/>
              </a:rPr>
              <a:t>&gt;50 mcg/mL</a:t>
            </a:r>
            <a:endParaRPr lang="en-US" sz="1050" dirty="0" smtClean="0">
              <a:solidFill>
                <a:srgbClr val="381B55"/>
              </a:solidFill>
              <a:latin typeface="Franklin Gothic Medium" panose="020B0603020102020204" pitchFamily="34" charset="0"/>
              <a:cs typeface="Arial" charset="0"/>
            </a:endParaRPr>
          </a:p>
          <a:p>
            <a:pPr defTabSz="914400" fontAlgn="base">
              <a:spcBef>
                <a:spcPct val="0"/>
              </a:spcBef>
              <a:spcAft>
                <a:spcPct val="0"/>
              </a:spcAft>
            </a:pPr>
            <a:endParaRPr lang="en-US" sz="1200" dirty="0" smtClean="0">
              <a:solidFill>
                <a:srgbClr val="381B55"/>
              </a:solidFill>
              <a:latin typeface="Franklin Gothic Medium" panose="020B0603020102020204" pitchFamily="34" charset="0"/>
              <a:cs typeface="Arial" charset="0"/>
            </a:endParaRPr>
          </a:p>
          <a:p>
            <a:pPr defTabSz="914400" fontAlgn="base">
              <a:spcBef>
                <a:spcPct val="0"/>
              </a:spcBef>
              <a:spcAft>
                <a:spcPct val="0"/>
              </a:spcAft>
            </a:pPr>
            <a:r>
              <a:rPr lang="en-US" sz="1200" dirty="0" smtClean="0">
                <a:solidFill>
                  <a:srgbClr val="381B55"/>
                </a:solidFill>
                <a:latin typeface="Franklin Gothic Medium" panose="020B0603020102020204" pitchFamily="34" charset="0"/>
                <a:cs typeface="Arial" charset="0"/>
              </a:rPr>
              <a:t>10-50 mcg/mL</a:t>
            </a:r>
          </a:p>
          <a:p>
            <a:pPr defTabSz="914400" fontAlgn="base">
              <a:spcBef>
                <a:spcPct val="0"/>
              </a:spcBef>
              <a:spcAft>
                <a:spcPct val="0"/>
              </a:spcAft>
            </a:pPr>
            <a:endParaRPr lang="en-US" sz="1200" dirty="0" smtClean="0">
              <a:solidFill>
                <a:srgbClr val="381B55"/>
              </a:solidFill>
              <a:latin typeface="Franklin Gothic Medium" panose="020B0603020102020204" pitchFamily="34" charset="0"/>
              <a:cs typeface="Arial" charset="0"/>
            </a:endParaRPr>
          </a:p>
          <a:p>
            <a:pPr defTabSz="914400" fontAlgn="base">
              <a:spcBef>
                <a:spcPct val="0"/>
              </a:spcBef>
              <a:spcAft>
                <a:spcPct val="0"/>
              </a:spcAft>
            </a:pPr>
            <a:r>
              <a:rPr lang="en-US" sz="1200" dirty="0" smtClean="0">
                <a:solidFill>
                  <a:srgbClr val="381B55"/>
                </a:solidFill>
                <a:latin typeface="Franklin Gothic Medium" panose="020B0603020102020204" pitchFamily="34" charset="0"/>
                <a:cs typeface="Arial" charset="0"/>
              </a:rPr>
              <a:t>&lt;10 mcg/mL</a:t>
            </a:r>
          </a:p>
        </p:txBody>
      </p:sp>
    </p:spTree>
    <p:extLst>
      <p:ext uri="{BB962C8B-B14F-4D97-AF65-F5344CB8AC3E}">
        <p14:creationId xmlns:p14="http://schemas.microsoft.com/office/powerpoint/2010/main" val="166711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4267200" y="4615190"/>
            <a:ext cx="766354" cy="261610"/>
          </a:xfrm>
          <a:prstGeom prst="rect">
            <a:avLst/>
          </a:prstGeom>
          <a:noFill/>
        </p:spPr>
        <p:txBody>
          <a:bodyPr wrap="square" rtlCol="0">
            <a:spAutoFit/>
          </a:bodyPr>
          <a:lstStyle/>
          <a:p>
            <a:pPr algn="ctr" defTabSz="914400" fontAlgn="base">
              <a:spcBef>
                <a:spcPct val="0"/>
              </a:spcBef>
              <a:spcAft>
                <a:spcPct val="0"/>
              </a:spcAft>
            </a:pPr>
            <a:r>
              <a:rPr lang="en-US" sz="1100" b="1" dirty="0" smtClean="0">
                <a:solidFill>
                  <a:srgbClr val="381B55"/>
                </a:solidFill>
                <a:latin typeface="Arial" panose="020B0604020202020204" pitchFamily="34" charset="0"/>
                <a:cs typeface="Arial" panose="020B0604020202020204" pitchFamily="34" charset="0"/>
              </a:rPr>
              <a:t>Weeks</a:t>
            </a:r>
            <a:endParaRPr lang="en-US" sz="1100" b="1" dirty="0">
              <a:solidFill>
                <a:srgbClr val="381B55"/>
              </a:solidFill>
              <a:latin typeface="Arial" panose="020B0604020202020204" pitchFamily="34" charset="0"/>
              <a:cs typeface="Arial" panose="020B0604020202020204" pitchFamily="34" charset="0"/>
            </a:endParaRPr>
          </a:p>
        </p:txBody>
      </p:sp>
      <p:graphicFrame>
        <p:nvGraphicFramePr>
          <p:cNvPr id="30" name="Table 29"/>
          <p:cNvGraphicFramePr>
            <a:graphicFrameLocks noGrp="1"/>
          </p:cNvGraphicFramePr>
          <p:nvPr>
            <p:extLst/>
          </p:nvPr>
        </p:nvGraphicFramePr>
        <p:xfrm>
          <a:off x="1" y="5008880"/>
          <a:ext cx="9144000" cy="1849120"/>
        </p:xfrm>
        <a:graphic>
          <a:graphicData uri="http://schemas.openxmlformats.org/drawingml/2006/table">
            <a:tbl>
              <a:tblPr firstRow="1" bandRow="1">
                <a:tableStyleId>{F5AB1C69-6EDB-4FF4-983F-18BD219EF322}</a:tableStyleId>
              </a:tblPr>
              <a:tblGrid>
                <a:gridCol w="3132666"/>
                <a:gridCol w="2032000"/>
                <a:gridCol w="2032000"/>
                <a:gridCol w="1947334"/>
              </a:tblGrid>
              <a:tr h="301932">
                <a:tc>
                  <a:txBody>
                    <a:bodyPr/>
                    <a:lstStyle/>
                    <a:p>
                      <a:endParaRPr lang="en-US" dirty="0"/>
                    </a:p>
                  </a:txBody>
                  <a:tcPr/>
                </a:tc>
                <a:tc>
                  <a:txBody>
                    <a:bodyPr/>
                    <a:lstStyle/>
                    <a:p>
                      <a:pPr algn="ctr"/>
                      <a:r>
                        <a:rPr lang="en-US" dirty="0" smtClean="0"/>
                        <a:t>10 mg/kg</a:t>
                      </a:r>
                      <a:endParaRPr lang="en-US" dirty="0"/>
                    </a:p>
                  </a:txBody>
                  <a:tcPr/>
                </a:tc>
                <a:tc>
                  <a:txBody>
                    <a:bodyPr/>
                    <a:lstStyle/>
                    <a:p>
                      <a:pPr algn="ctr"/>
                      <a:r>
                        <a:rPr lang="en-US" dirty="0" smtClean="0"/>
                        <a:t>30 mg/kg</a:t>
                      </a:r>
                      <a:endParaRPr lang="en-US" dirty="0"/>
                    </a:p>
                  </a:txBody>
                  <a:tcPr/>
                </a:tc>
                <a:tc>
                  <a:txBody>
                    <a:bodyPr/>
                    <a:lstStyle/>
                    <a:p>
                      <a:pPr algn="ctr"/>
                      <a:r>
                        <a:rPr lang="en-US" dirty="0" smtClean="0"/>
                        <a:t>Overlap</a:t>
                      </a:r>
                      <a:endParaRPr lang="en-US" dirty="0"/>
                    </a:p>
                  </a:txBody>
                  <a:tcPr/>
                </a:tc>
              </a:tr>
              <a:tr h="370840">
                <a:tc>
                  <a:txBody>
                    <a:bodyPr/>
                    <a:lstStyle/>
                    <a:p>
                      <a:r>
                        <a:rPr lang="en-US" dirty="0" smtClean="0"/>
                        <a:t>High </a:t>
                      </a:r>
                      <a:r>
                        <a:rPr lang="en-US" baseline="0" dirty="0" smtClean="0"/>
                        <a:t> (</a:t>
                      </a:r>
                      <a:r>
                        <a:rPr lang="en-US" dirty="0" smtClean="0"/>
                        <a:t>&gt;50 mcg/mL)</a:t>
                      </a:r>
                      <a:endParaRPr lang="en-US" dirty="0"/>
                    </a:p>
                  </a:txBody>
                  <a:tcPr/>
                </a:tc>
                <a:tc>
                  <a:txBody>
                    <a:bodyPr/>
                    <a:lstStyle/>
                    <a:p>
                      <a:pPr algn="ctr"/>
                      <a:r>
                        <a:rPr lang="en-US" dirty="0" smtClean="0"/>
                        <a:t>10% PYRs</a:t>
                      </a:r>
                      <a:endParaRPr lang="en-US" dirty="0"/>
                    </a:p>
                  </a:txBody>
                  <a:tcPr/>
                </a:tc>
                <a:tc>
                  <a:txBody>
                    <a:bodyPr/>
                    <a:lstStyle/>
                    <a:p>
                      <a:pPr algn="ctr"/>
                      <a:r>
                        <a:rPr lang="en-US" dirty="0" smtClean="0"/>
                        <a:t>50% PYRs</a:t>
                      </a:r>
                      <a:endParaRPr lang="en-US" dirty="0"/>
                    </a:p>
                  </a:txBody>
                  <a:tcPr/>
                </a:tc>
                <a:tc>
                  <a:txBody>
                    <a:bodyPr/>
                    <a:lstStyle/>
                    <a:p>
                      <a:pPr algn="ctr"/>
                      <a:r>
                        <a:rPr lang="en-US" dirty="0" smtClean="0"/>
                        <a:t>10% PYRs</a:t>
                      </a:r>
                      <a:endParaRPr lang="en-US" b="1" dirty="0"/>
                    </a:p>
                  </a:txBody>
                  <a:tcPr/>
                </a:tc>
              </a:tr>
              <a:tr h="370840">
                <a:tc>
                  <a:txBody>
                    <a:bodyPr/>
                    <a:lstStyle/>
                    <a:p>
                      <a:r>
                        <a:rPr lang="en-US" dirty="0" smtClean="0"/>
                        <a:t>Medium</a:t>
                      </a:r>
                      <a:r>
                        <a:rPr lang="en-US" baseline="0" dirty="0" smtClean="0"/>
                        <a:t> (</a:t>
                      </a:r>
                      <a:r>
                        <a:rPr lang="en-US" dirty="0" smtClean="0"/>
                        <a:t>10 to 50 mcg/mL)</a:t>
                      </a:r>
                      <a:endParaRPr lang="en-US" dirty="0"/>
                    </a:p>
                  </a:txBody>
                  <a:tcPr/>
                </a:tc>
                <a:tc>
                  <a:txBody>
                    <a:bodyPr/>
                    <a:lstStyle/>
                    <a:p>
                      <a:pPr algn="ctr"/>
                      <a:r>
                        <a:rPr lang="en-US" dirty="0" smtClean="0"/>
                        <a:t>40% PYRs</a:t>
                      </a:r>
                      <a:endParaRPr lang="en-US" dirty="0"/>
                    </a:p>
                  </a:txBody>
                  <a:tcPr/>
                </a:tc>
                <a:tc>
                  <a:txBody>
                    <a:bodyPr/>
                    <a:lstStyle/>
                    <a:p>
                      <a:pPr algn="ctr"/>
                      <a:r>
                        <a:rPr lang="en-US" dirty="0" smtClean="0"/>
                        <a:t>40%</a:t>
                      </a:r>
                      <a:r>
                        <a:rPr lang="en-US" baseline="0" dirty="0" smtClean="0"/>
                        <a:t> PYRs</a:t>
                      </a:r>
                      <a:endParaRPr lang="en-US" dirty="0"/>
                    </a:p>
                  </a:txBody>
                  <a:tcPr/>
                </a:tc>
                <a:tc>
                  <a:txBody>
                    <a:bodyPr/>
                    <a:lstStyle/>
                    <a:p>
                      <a:pPr algn="ctr"/>
                      <a:r>
                        <a:rPr lang="en-US" dirty="0" smtClean="0"/>
                        <a:t>40% PYRs</a:t>
                      </a:r>
                      <a:endParaRPr lang="en-US" b="1" dirty="0"/>
                    </a:p>
                  </a:txBody>
                  <a:tcPr/>
                </a:tc>
              </a:tr>
              <a:tr h="370840">
                <a:tc>
                  <a:txBody>
                    <a:bodyPr/>
                    <a:lstStyle/>
                    <a:p>
                      <a:r>
                        <a:rPr lang="en-US" dirty="0" smtClean="0"/>
                        <a:t>Low (&lt;10 mcg/mL)</a:t>
                      </a:r>
                      <a:endParaRPr lang="en-US" dirty="0"/>
                    </a:p>
                  </a:txBody>
                  <a:tcPr/>
                </a:tc>
                <a:tc>
                  <a:txBody>
                    <a:bodyPr/>
                    <a:lstStyle/>
                    <a:p>
                      <a:pPr algn="ctr"/>
                      <a:r>
                        <a:rPr lang="en-US" dirty="0" smtClean="0"/>
                        <a:t>50% PYRs</a:t>
                      </a:r>
                      <a:endParaRPr lang="en-US" dirty="0"/>
                    </a:p>
                  </a:txBody>
                  <a:tcPr/>
                </a:tc>
                <a:tc>
                  <a:txBody>
                    <a:bodyPr/>
                    <a:lstStyle/>
                    <a:p>
                      <a:pPr algn="ctr"/>
                      <a:r>
                        <a:rPr lang="en-US" dirty="0" smtClean="0"/>
                        <a:t>10% PYRs</a:t>
                      </a:r>
                      <a:endParaRPr lang="en-US" dirty="0"/>
                    </a:p>
                  </a:txBody>
                  <a:tcPr/>
                </a:tc>
                <a:tc>
                  <a:txBody>
                    <a:bodyPr/>
                    <a:lstStyle/>
                    <a:p>
                      <a:pPr algn="ctr"/>
                      <a:r>
                        <a:rPr lang="en-US" dirty="0" smtClean="0"/>
                        <a:t>10% PYRs</a:t>
                      </a:r>
                      <a:endParaRPr lang="en-US" b="1" dirty="0"/>
                    </a:p>
                  </a:txBody>
                  <a:tcPr/>
                </a:tc>
              </a:tr>
              <a:tr h="370840">
                <a:tc gridSpan="4">
                  <a:txBody>
                    <a:bodyPr/>
                    <a:lstStyle/>
                    <a:p>
                      <a:pPr algn="r"/>
                      <a:r>
                        <a:rPr lang="en-US" dirty="0" smtClean="0"/>
                        <a:t>Total Overlap = 60% PYRs or Person Years at Risk</a:t>
                      </a:r>
                      <a:endParaRPr lang="en-US" b="1" dirty="0"/>
                    </a:p>
                  </a:txBody>
                  <a:tcPr/>
                </a:tc>
                <a:tc hMerge="1">
                  <a:txBody>
                    <a:bodyPr/>
                    <a:lstStyle/>
                    <a:p>
                      <a:endParaRPr lang="en-US" dirty="0"/>
                    </a:p>
                  </a:txBody>
                  <a:tcPr/>
                </a:tc>
                <a:tc hMerge="1">
                  <a:txBody>
                    <a:bodyPr/>
                    <a:lstStyle/>
                    <a:p>
                      <a:pPr algn="r"/>
                      <a:endParaRPr lang="en-US" b="1" dirty="0"/>
                    </a:p>
                  </a:txBody>
                  <a:tcPr/>
                </a:tc>
                <a:tc hMerge="1">
                  <a:txBody>
                    <a:bodyPr/>
                    <a:lstStyle/>
                    <a:p>
                      <a:pPr algn="ctr"/>
                      <a:endParaRPr lang="en-US" b="1" dirty="0"/>
                    </a:p>
                  </a:txBody>
                  <a:tcPr/>
                </a:tc>
              </a:tr>
            </a:tbl>
          </a:graphicData>
        </a:graphic>
      </p:graphicFrame>
      <p:sp>
        <p:nvSpPr>
          <p:cNvPr id="31" name="Title 1"/>
          <p:cNvSpPr txBox="1">
            <a:spLocks/>
          </p:cNvSpPr>
          <p:nvPr/>
        </p:nvSpPr>
        <p:spPr>
          <a:xfrm>
            <a:off x="457200" y="218688"/>
            <a:ext cx="8229600" cy="771912"/>
          </a:xfrm>
          <a:prstGeom prst="rect">
            <a:avLst/>
          </a:prstGeom>
        </p:spPr>
        <p:txBody>
          <a:bodyPr>
            <a:normAutofit fontScale="67500" lnSpcReduction="20000"/>
          </a:bodyPr>
          <a:lstStyle>
            <a:lvl1pPr algn="ctr" rtl="0" eaLnBrk="1" fontAlgn="base" hangingPunct="1">
              <a:spcBef>
                <a:spcPct val="0"/>
              </a:spcBef>
              <a:spcAft>
                <a:spcPct val="0"/>
              </a:spcAft>
              <a:defRPr sz="4000" kern="1200">
                <a:solidFill>
                  <a:srgbClr val="404041"/>
                </a:solidFill>
                <a:latin typeface="Franklin Gothic Demi" panose="020B0703020102020204" pitchFamily="34" charset="0"/>
                <a:ea typeface="+mj-ea"/>
                <a:cs typeface="+mj-cs"/>
              </a:defRPr>
            </a:lvl1pPr>
            <a:lvl2pPr algn="ctr" rtl="0" eaLnBrk="1" fontAlgn="base" hangingPunct="1">
              <a:spcBef>
                <a:spcPct val="0"/>
              </a:spcBef>
              <a:spcAft>
                <a:spcPct val="0"/>
              </a:spcAft>
              <a:defRPr sz="4400">
                <a:solidFill>
                  <a:srgbClr val="404041"/>
                </a:solidFill>
                <a:latin typeface="Franklin Gothic Demi" pitchFamily="34" charset="0"/>
              </a:defRPr>
            </a:lvl2pPr>
            <a:lvl3pPr algn="ctr" rtl="0" eaLnBrk="1" fontAlgn="base" hangingPunct="1">
              <a:spcBef>
                <a:spcPct val="0"/>
              </a:spcBef>
              <a:spcAft>
                <a:spcPct val="0"/>
              </a:spcAft>
              <a:defRPr sz="4400">
                <a:solidFill>
                  <a:srgbClr val="404041"/>
                </a:solidFill>
                <a:latin typeface="Franklin Gothic Demi" pitchFamily="34" charset="0"/>
              </a:defRPr>
            </a:lvl3pPr>
            <a:lvl4pPr algn="ctr" rtl="0" eaLnBrk="1" fontAlgn="base" hangingPunct="1">
              <a:spcBef>
                <a:spcPct val="0"/>
              </a:spcBef>
              <a:spcAft>
                <a:spcPct val="0"/>
              </a:spcAft>
              <a:defRPr sz="4400">
                <a:solidFill>
                  <a:srgbClr val="404041"/>
                </a:solidFill>
                <a:latin typeface="Franklin Gothic Demi" pitchFamily="34" charset="0"/>
              </a:defRPr>
            </a:lvl4pPr>
            <a:lvl5pPr algn="ctr" rtl="0" eaLnBrk="1" fontAlgn="base" hangingPunct="1">
              <a:spcBef>
                <a:spcPct val="0"/>
              </a:spcBef>
              <a:spcAft>
                <a:spcPct val="0"/>
              </a:spcAft>
              <a:defRPr sz="4400">
                <a:solidFill>
                  <a:srgbClr val="404041"/>
                </a:solidFill>
                <a:latin typeface="Franklin Gothic Demi" pitchFamily="34" charset="0"/>
              </a:defRPr>
            </a:lvl5pPr>
            <a:lvl6pPr marL="457200" algn="ctr" rtl="0" eaLnBrk="1" fontAlgn="base" hangingPunct="1">
              <a:spcBef>
                <a:spcPct val="0"/>
              </a:spcBef>
              <a:spcAft>
                <a:spcPct val="0"/>
              </a:spcAft>
              <a:defRPr sz="4400">
                <a:solidFill>
                  <a:srgbClr val="404041"/>
                </a:solidFill>
                <a:latin typeface="Franklin Gothic Demi" pitchFamily="34" charset="0"/>
              </a:defRPr>
            </a:lvl6pPr>
            <a:lvl7pPr marL="914400" algn="ctr" rtl="0" eaLnBrk="1" fontAlgn="base" hangingPunct="1">
              <a:spcBef>
                <a:spcPct val="0"/>
              </a:spcBef>
              <a:spcAft>
                <a:spcPct val="0"/>
              </a:spcAft>
              <a:defRPr sz="4400">
                <a:solidFill>
                  <a:srgbClr val="404041"/>
                </a:solidFill>
                <a:latin typeface="Franklin Gothic Demi" pitchFamily="34" charset="0"/>
              </a:defRPr>
            </a:lvl7pPr>
            <a:lvl8pPr marL="1371600" algn="ctr" rtl="0" eaLnBrk="1" fontAlgn="base" hangingPunct="1">
              <a:spcBef>
                <a:spcPct val="0"/>
              </a:spcBef>
              <a:spcAft>
                <a:spcPct val="0"/>
              </a:spcAft>
              <a:defRPr sz="4400">
                <a:solidFill>
                  <a:srgbClr val="404041"/>
                </a:solidFill>
                <a:latin typeface="Franklin Gothic Demi" pitchFamily="34" charset="0"/>
              </a:defRPr>
            </a:lvl8pPr>
            <a:lvl9pPr marL="1828800" algn="ctr" rtl="0" eaLnBrk="1" fontAlgn="base" hangingPunct="1">
              <a:spcBef>
                <a:spcPct val="0"/>
              </a:spcBef>
              <a:spcAft>
                <a:spcPct val="0"/>
              </a:spcAft>
              <a:defRPr sz="4400">
                <a:solidFill>
                  <a:srgbClr val="404041"/>
                </a:solidFill>
                <a:latin typeface="Franklin Gothic Demi" pitchFamily="34" charset="0"/>
              </a:defRPr>
            </a:lvl9pPr>
          </a:lstStyle>
          <a:p>
            <a:pPr defTabSz="914400"/>
            <a:r>
              <a:rPr lang="en-US" dirty="0" smtClean="0">
                <a:solidFill>
                  <a:srgbClr val="5C2D8D"/>
                </a:solidFill>
              </a:rPr>
              <a:t>Two Dose Groups: Overlapping Serum Concentrations</a:t>
            </a:r>
            <a:endParaRPr lang="en-US" dirty="0">
              <a:solidFill>
                <a:srgbClr val="5C2D8D"/>
              </a:solidFill>
            </a:endParaRPr>
          </a:p>
        </p:txBody>
      </p:sp>
      <p:grpSp>
        <p:nvGrpSpPr>
          <p:cNvPr id="32" name="Group 31"/>
          <p:cNvGrpSpPr/>
          <p:nvPr/>
        </p:nvGrpSpPr>
        <p:grpSpPr>
          <a:xfrm>
            <a:off x="2182430" y="969483"/>
            <a:ext cx="5671810" cy="3913686"/>
            <a:chOff x="2252990" y="685800"/>
            <a:chExt cx="5671810" cy="3913686"/>
          </a:xfrm>
        </p:grpSpPr>
        <p:grpSp>
          <p:nvGrpSpPr>
            <p:cNvPr id="4" name="Group 3"/>
            <p:cNvGrpSpPr/>
            <p:nvPr/>
          </p:nvGrpSpPr>
          <p:grpSpPr>
            <a:xfrm>
              <a:off x="2981416" y="1241161"/>
              <a:ext cx="3326226" cy="3165579"/>
              <a:chOff x="2981416" y="1241161"/>
              <a:chExt cx="3326226" cy="3165579"/>
            </a:xfrm>
          </p:grpSpPr>
          <p:pic>
            <p:nvPicPr>
              <p:cNvPr id="5" name="Picture 3"/>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2532" t="16159" r="9871" b="18226"/>
              <a:stretch/>
            </p:blipFill>
            <p:spPr bwMode="auto">
              <a:xfrm>
                <a:off x="2981416" y="1241161"/>
                <a:ext cx="3326226" cy="3165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54674" y="3300251"/>
                <a:ext cx="1000188" cy="23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endParaRPr>
              </a:p>
            </p:txBody>
          </p:sp>
        </p:grpSp>
        <p:sp>
          <p:nvSpPr>
            <p:cNvPr id="7" name="Isosceles Triangle 6"/>
            <p:cNvSpPr/>
            <p:nvPr/>
          </p:nvSpPr>
          <p:spPr>
            <a:xfrm flipV="1">
              <a:off x="4008162" y="3057517"/>
              <a:ext cx="2159644" cy="1023978"/>
            </a:xfrm>
            <a:prstGeom prst="triangle">
              <a:avLst>
                <a:gd name="adj" fmla="val 100000"/>
              </a:avLst>
            </a:prstGeom>
            <a:solidFill>
              <a:schemeClr val="accent6">
                <a:lumMod val="5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endParaRPr>
            </a:p>
          </p:txBody>
        </p:sp>
        <p:sp>
          <p:nvSpPr>
            <p:cNvPr id="9" name="Freeform 8"/>
            <p:cNvSpPr/>
            <p:nvPr/>
          </p:nvSpPr>
          <p:spPr>
            <a:xfrm>
              <a:off x="3103049" y="1765515"/>
              <a:ext cx="539793" cy="694107"/>
            </a:xfrm>
            <a:custGeom>
              <a:avLst/>
              <a:gdLst>
                <a:gd name="connsiteX0" fmla="*/ 270024 w 270024"/>
                <a:gd name="connsiteY0" fmla="*/ 558459 h 564596"/>
                <a:gd name="connsiteX1" fmla="*/ 61369 w 270024"/>
                <a:gd name="connsiteY1" fmla="*/ 564596 h 564596"/>
                <a:gd name="connsiteX2" fmla="*/ 0 w 270024"/>
                <a:gd name="connsiteY2" fmla="*/ 0 h 564596"/>
                <a:gd name="connsiteX3" fmla="*/ 98190 w 270024"/>
                <a:gd name="connsiteY3" fmla="*/ 509364 h 564596"/>
                <a:gd name="connsiteX4" fmla="*/ 270024 w 270024"/>
                <a:gd name="connsiteY4" fmla="*/ 558459 h 564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024" h="564596">
                  <a:moveTo>
                    <a:pt x="270024" y="558459"/>
                  </a:moveTo>
                  <a:lnTo>
                    <a:pt x="61369" y="564596"/>
                  </a:lnTo>
                  <a:lnTo>
                    <a:pt x="0" y="0"/>
                  </a:lnTo>
                  <a:lnTo>
                    <a:pt x="98190" y="509364"/>
                  </a:lnTo>
                  <a:lnTo>
                    <a:pt x="270024" y="558459"/>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endParaRPr>
            </a:p>
          </p:txBody>
        </p:sp>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047" t="16159" r="89741" b="20060"/>
            <a:stretch/>
          </p:blipFill>
          <p:spPr bwMode="auto">
            <a:xfrm>
              <a:off x="2900984" y="1241162"/>
              <a:ext cx="107239" cy="3077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2433302" y="1254174"/>
              <a:ext cx="518322" cy="227026"/>
            </a:xfrm>
            <a:prstGeom prst="rect">
              <a:avLst/>
            </a:prstGeom>
            <a:noFill/>
          </p:spPr>
          <p:txBody>
            <a:bodyPr wrap="square" rtlCol="0">
              <a:spAutoFit/>
            </a:bodyPr>
            <a:lstStyle/>
            <a:p>
              <a:pPr algn="r" defTabSz="914400" fontAlgn="base">
                <a:spcBef>
                  <a:spcPct val="0"/>
                </a:spcBef>
                <a:spcAft>
                  <a:spcPct val="0"/>
                </a:spcAft>
              </a:pPr>
              <a:r>
                <a:rPr lang="en-US" sz="1200" b="1" dirty="0" smtClean="0">
                  <a:solidFill>
                    <a:srgbClr val="381B55"/>
                  </a:solidFill>
                  <a:latin typeface="Arial" panose="020B0604020202020204" pitchFamily="34" charset="0"/>
                  <a:cs typeface="Arial" panose="020B0604020202020204" pitchFamily="34" charset="0"/>
                </a:rPr>
                <a:t>1000</a:t>
              </a:r>
              <a:endParaRPr lang="en-US" sz="1200" b="1" dirty="0">
                <a:solidFill>
                  <a:srgbClr val="381B55"/>
                </a:solidFill>
                <a:latin typeface="Arial" panose="020B0604020202020204" pitchFamily="34" charset="0"/>
                <a:cs typeface="Arial" panose="020B0604020202020204" pitchFamily="34" charset="0"/>
              </a:endParaRPr>
            </a:p>
          </p:txBody>
        </p:sp>
        <p:sp>
          <p:nvSpPr>
            <p:cNvPr id="15" name="TextBox 14"/>
            <p:cNvSpPr txBox="1"/>
            <p:nvPr/>
          </p:nvSpPr>
          <p:spPr>
            <a:xfrm>
              <a:off x="2433302" y="2107918"/>
              <a:ext cx="518322" cy="227026"/>
            </a:xfrm>
            <a:prstGeom prst="rect">
              <a:avLst/>
            </a:prstGeom>
            <a:noFill/>
          </p:spPr>
          <p:txBody>
            <a:bodyPr wrap="square" rtlCol="0">
              <a:spAutoFit/>
            </a:bodyPr>
            <a:lstStyle/>
            <a:p>
              <a:pPr algn="r" defTabSz="914400" fontAlgn="base">
                <a:spcBef>
                  <a:spcPct val="0"/>
                </a:spcBef>
                <a:spcAft>
                  <a:spcPct val="0"/>
                </a:spcAft>
              </a:pPr>
              <a:r>
                <a:rPr lang="en-US" sz="1200" b="1" dirty="0" smtClean="0">
                  <a:solidFill>
                    <a:srgbClr val="381B55"/>
                  </a:solidFill>
                  <a:latin typeface="Arial" panose="020B0604020202020204" pitchFamily="34" charset="0"/>
                  <a:cs typeface="Arial" panose="020B0604020202020204" pitchFamily="34" charset="0"/>
                </a:rPr>
                <a:t>100</a:t>
              </a:r>
              <a:endParaRPr lang="en-US" sz="1200" b="1" dirty="0">
                <a:solidFill>
                  <a:srgbClr val="381B55"/>
                </a:solidFill>
                <a:latin typeface="Arial" panose="020B0604020202020204" pitchFamily="34" charset="0"/>
                <a:cs typeface="Arial" panose="020B0604020202020204" pitchFamily="34" charset="0"/>
              </a:endParaRPr>
            </a:p>
          </p:txBody>
        </p:sp>
        <p:sp>
          <p:nvSpPr>
            <p:cNvPr id="16" name="TextBox 15"/>
            <p:cNvSpPr txBox="1"/>
            <p:nvPr/>
          </p:nvSpPr>
          <p:spPr>
            <a:xfrm>
              <a:off x="2433302" y="2961662"/>
              <a:ext cx="518322" cy="227026"/>
            </a:xfrm>
            <a:prstGeom prst="rect">
              <a:avLst/>
            </a:prstGeom>
            <a:noFill/>
          </p:spPr>
          <p:txBody>
            <a:bodyPr wrap="square" rtlCol="0">
              <a:spAutoFit/>
            </a:bodyPr>
            <a:lstStyle/>
            <a:p>
              <a:pPr algn="r" defTabSz="914400" fontAlgn="base">
                <a:spcBef>
                  <a:spcPct val="0"/>
                </a:spcBef>
                <a:spcAft>
                  <a:spcPct val="0"/>
                </a:spcAft>
              </a:pPr>
              <a:r>
                <a:rPr lang="en-US" sz="1200" b="1" dirty="0" smtClean="0">
                  <a:solidFill>
                    <a:srgbClr val="381B55"/>
                  </a:solidFill>
                  <a:latin typeface="Arial" panose="020B0604020202020204" pitchFamily="34" charset="0"/>
                  <a:cs typeface="Arial" panose="020B0604020202020204" pitchFamily="34" charset="0"/>
                </a:rPr>
                <a:t>10</a:t>
              </a:r>
              <a:endParaRPr lang="en-US" sz="1200" b="1" dirty="0">
                <a:solidFill>
                  <a:srgbClr val="381B55"/>
                </a:solidFill>
                <a:latin typeface="Arial" panose="020B0604020202020204" pitchFamily="34" charset="0"/>
                <a:cs typeface="Arial" panose="020B0604020202020204" pitchFamily="34" charset="0"/>
              </a:endParaRPr>
            </a:p>
          </p:txBody>
        </p:sp>
        <p:sp>
          <p:nvSpPr>
            <p:cNvPr id="17" name="TextBox 16"/>
            <p:cNvSpPr txBox="1"/>
            <p:nvPr/>
          </p:nvSpPr>
          <p:spPr>
            <a:xfrm>
              <a:off x="2433302" y="3815406"/>
              <a:ext cx="518322" cy="227026"/>
            </a:xfrm>
            <a:prstGeom prst="rect">
              <a:avLst/>
            </a:prstGeom>
            <a:noFill/>
          </p:spPr>
          <p:txBody>
            <a:bodyPr wrap="square" rtlCol="0">
              <a:spAutoFit/>
            </a:bodyPr>
            <a:lstStyle/>
            <a:p>
              <a:pPr algn="r" defTabSz="914400" fontAlgn="base">
                <a:spcBef>
                  <a:spcPct val="0"/>
                </a:spcBef>
                <a:spcAft>
                  <a:spcPct val="0"/>
                </a:spcAft>
              </a:pPr>
              <a:r>
                <a:rPr lang="en-US" sz="1200" b="1" dirty="0" smtClean="0">
                  <a:solidFill>
                    <a:srgbClr val="381B55"/>
                  </a:solidFill>
                  <a:latin typeface="Arial" panose="020B0604020202020204" pitchFamily="34" charset="0"/>
                  <a:cs typeface="Arial" panose="020B0604020202020204" pitchFamily="34" charset="0"/>
                </a:rPr>
                <a:t>1</a:t>
              </a:r>
              <a:endParaRPr lang="en-US" sz="1200" b="1" dirty="0">
                <a:solidFill>
                  <a:srgbClr val="381B55"/>
                </a:solidFill>
                <a:latin typeface="Arial" panose="020B0604020202020204" pitchFamily="34" charset="0"/>
                <a:cs typeface="Arial" panose="020B0604020202020204" pitchFamily="34" charset="0"/>
              </a:endParaRPr>
            </a:p>
          </p:txBody>
        </p:sp>
        <p:sp>
          <p:nvSpPr>
            <p:cNvPr id="18" name="TextBox 17"/>
            <p:cNvSpPr txBox="1"/>
            <p:nvPr/>
          </p:nvSpPr>
          <p:spPr>
            <a:xfrm>
              <a:off x="2867089" y="4385073"/>
              <a:ext cx="509892" cy="214413"/>
            </a:xfrm>
            <a:prstGeom prst="rect">
              <a:avLst/>
            </a:prstGeom>
            <a:noFill/>
          </p:spPr>
          <p:txBody>
            <a:bodyPr wrap="square" rtlCol="0">
              <a:spAutoFit/>
            </a:bodyPr>
            <a:lstStyle/>
            <a:p>
              <a:pPr algn="ctr" defTabSz="914400" fontAlgn="base">
                <a:spcBef>
                  <a:spcPct val="0"/>
                </a:spcBef>
                <a:spcAft>
                  <a:spcPct val="0"/>
                </a:spcAft>
              </a:pPr>
              <a:r>
                <a:rPr lang="en-US" sz="1100" b="1" dirty="0" smtClean="0">
                  <a:solidFill>
                    <a:srgbClr val="381B55"/>
                  </a:solidFill>
                  <a:latin typeface="Arial" panose="020B0604020202020204" pitchFamily="34" charset="0"/>
                  <a:cs typeface="Arial" panose="020B0604020202020204" pitchFamily="34" charset="0"/>
                </a:rPr>
                <a:t>0</a:t>
              </a:r>
              <a:endParaRPr lang="en-US" sz="1100" b="1" dirty="0">
                <a:solidFill>
                  <a:srgbClr val="381B55"/>
                </a:solidFill>
                <a:latin typeface="Arial" panose="020B0604020202020204" pitchFamily="34" charset="0"/>
                <a:cs typeface="Arial" panose="020B0604020202020204" pitchFamily="34" charset="0"/>
              </a:endParaRPr>
            </a:p>
          </p:txBody>
        </p:sp>
        <p:sp>
          <p:nvSpPr>
            <p:cNvPr id="22" name="TextBox 21"/>
            <p:cNvSpPr txBox="1"/>
            <p:nvPr/>
          </p:nvSpPr>
          <p:spPr>
            <a:xfrm>
              <a:off x="5894867" y="4385073"/>
              <a:ext cx="509892" cy="214413"/>
            </a:xfrm>
            <a:prstGeom prst="rect">
              <a:avLst/>
            </a:prstGeom>
            <a:noFill/>
          </p:spPr>
          <p:txBody>
            <a:bodyPr wrap="square" rtlCol="0">
              <a:spAutoFit/>
            </a:bodyPr>
            <a:lstStyle/>
            <a:p>
              <a:pPr algn="ctr" defTabSz="914400" fontAlgn="base">
                <a:spcBef>
                  <a:spcPct val="0"/>
                </a:spcBef>
                <a:spcAft>
                  <a:spcPct val="0"/>
                </a:spcAft>
              </a:pPr>
              <a:r>
                <a:rPr lang="en-US" sz="1100" b="1" dirty="0" smtClean="0">
                  <a:solidFill>
                    <a:srgbClr val="381B55"/>
                  </a:solidFill>
                  <a:latin typeface="Arial" panose="020B0604020202020204" pitchFamily="34" charset="0"/>
                  <a:cs typeface="Arial" panose="020B0604020202020204" pitchFamily="34" charset="0"/>
                </a:rPr>
                <a:t>8</a:t>
              </a:r>
              <a:endParaRPr lang="en-US" sz="1100" b="1" dirty="0">
                <a:solidFill>
                  <a:srgbClr val="381B55"/>
                </a:solidFill>
                <a:latin typeface="Arial" panose="020B0604020202020204" pitchFamily="34" charset="0"/>
                <a:cs typeface="Arial" panose="020B0604020202020204" pitchFamily="34" charset="0"/>
              </a:endParaRPr>
            </a:p>
          </p:txBody>
        </p:sp>
        <p:sp>
          <p:nvSpPr>
            <p:cNvPr id="24" name="TextBox 23"/>
            <p:cNvSpPr txBox="1"/>
            <p:nvPr/>
          </p:nvSpPr>
          <p:spPr>
            <a:xfrm>
              <a:off x="6277571" y="1820977"/>
              <a:ext cx="625499" cy="214413"/>
            </a:xfrm>
            <a:prstGeom prst="rect">
              <a:avLst/>
            </a:prstGeom>
            <a:noFill/>
          </p:spPr>
          <p:txBody>
            <a:bodyPr wrap="square" rtlCol="0">
              <a:spAutoFit/>
            </a:bodyPr>
            <a:lstStyle/>
            <a:p>
              <a:pPr defTabSz="914400" fontAlgn="base">
                <a:spcBef>
                  <a:spcPct val="0"/>
                </a:spcBef>
                <a:spcAft>
                  <a:spcPct val="0"/>
                </a:spcAft>
              </a:pPr>
              <a:r>
                <a:rPr lang="en-US" sz="1100" b="1" dirty="0" smtClean="0">
                  <a:solidFill>
                    <a:srgbClr val="381B55"/>
                  </a:solidFill>
                  <a:latin typeface="Arial" panose="020B0604020202020204" pitchFamily="34" charset="0"/>
                  <a:cs typeface="Arial" panose="020B0604020202020204" pitchFamily="34" charset="0"/>
                </a:rPr>
                <a:t>Low</a:t>
              </a:r>
              <a:endParaRPr lang="en-US" sz="1100" b="1" dirty="0">
                <a:solidFill>
                  <a:srgbClr val="381B55"/>
                </a:solidFill>
                <a:latin typeface="Arial" panose="020B0604020202020204" pitchFamily="34" charset="0"/>
                <a:cs typeface="Arial" panose="020B0604020202020204" pitchFamily="34" charset="0"/>
              </a:endParaRPr>
            </a:p>
          </p:txBody>
        </p:sp>
        <p:sp>
          <p:nvSpPr>
            <p:cNvPr id="25" name="TextBox 24"/>
            <p:cNvSpPr txBox="1"/>
            <p:nvPr/>
          </p:nvSpPr>
          <p:spPr>
            <a:xfrm>
              <a:off x="6277572" y="2667001"/>
              <a:ext cx="765775" cy="214413"/>
            </a:xfrm>
            <a:prstGeom prst="rect">
              <a:avLst/>
            </a:prstGeom>
            <a:noFill/>
          </p:spPr>
          <p:txBody>
            <a:bodyPr wrap="square" rtlCol="0">
              <a:spAutoFit/>
            </a:bodyPr>
            <a:lstStyle/>
            <a:p>
              <a:pPr defTabSz="914400" fontAlgn="base">
                <a:spcBef>
                  <a:spcPct val="0"/>
                </a:spcBef>
                <a:spcAft>
                  <a:spcPct val="0"/>
                </a:spcAft>
              </a:pPr>
              <a:r>
                <a:rPr lang="en-US" sz="1100" b="1" dirty="0" smtClean="0">
                  <a:solidFill>
                    <a:srgbClr val="381B55"/>
                  </a:solidFill>
                  <a:latin typeface="Arial" panose="020B0604020202020204" pitchFamily="34" charset="0"/>
                  <a:cs typeface="Arial" panose="020B0604020202020204" pitchFamily="34" charset="0"/>
                </a:rPr>
                <a:t>Medium</a:t>
              </a:r>
              <a:endParaRPr lang="en-US" sz="1100" b="1" dirty="0">
                <a:solidFill>
                  <a:srgbClr val="381B55"/>
                </a:solidFill>
                <a:latin typeface="Arial" panose="020B0604020202020204" pitchFamily="34" charset="0"/>
                <a:cs typeface="Arial" panose="020B0604020202020204" pitchFamily="34" charset="0"/>
              </a:endParaRPr>
            </a:p>
          </p:txBody>
        </p:sp>
        <p:sp>
          <p:nvSpPr>
            <p:cNvPr id="26" name="TextBox 25"/>
            <p:cNvSpPr txBox="1"/>
            <p:nvPr/>
          </p:nvSpPr>
          <p:spPr>
            <a:xfrm>
              <a:off x="6277572" y="3513027"/>
              <a:ext cx="625499" cy="214413"/>
            </a:xfrm>
            <a:prstGeom prst="rect">
              <a:avLst/>
            </a:prstGeom>
            <a:noFill/>
          </p:spPr>
          <p:txBody>
            <a:bodyPr wrap="square" rtlCol="0">
              <a:spAutoFit/>
            </a:bodyPr>
            <a:lstStyle/>
            <a:p>
              <a:pPr defTabSz="914400" fontAlgn="base">
                <a:spcBef>
                  <a:spcPct val="0"/>
                </a:spcBef>
                <a:spcAft>
                  <a:spcPct val="0"/>
                </a:spcAft>
              </a:pPr>
              <a:r>
                <a:rPr lang="en-US" sz="1100" b="1" dirty="0" smtClean="0">
                  <a:solidFill>
                    <a:srgbClr val="381B55"/>
                  </a:solidFill>
                  <a:latin typeface="Arial" panose="020B0604020202020204" pitchFamily="34" charset="0"/>
                  <a:cs typeface="Arial" panose="020B0604020202020204" pitchFamily="34" charset="0"/>
                </a:rPr>
                <a:t>High</a:t>
              </a:r>
              <a:endParaRPr lang="en-US" sz="1100" b="1" dirty="0">
                <a:solidFill>
                  <a:srgbClr val="381B55"/>
                </a:solidFill>
                <a:latin typeface="Arial" panose="020B0604020202020204" pitchFamily="34" charset="0"/>
                <a:cs typeface="Arial" panose="020B0604020202020204" pitchFamily="34" charset="0"/>
              </a:endParaRPr>
            </a:p>
          </p:txBody>
        </p:sp>
        <p:sp>
          <p:nvSpPr>
            <p:cNvPr id="27" name="TextBox 26"/>
            <p:cNvSpPr txBox="1"/>
            <p:nvPr/>
          </p:nvSpPr>
          <p:spPr>
            <a:xfrm>
              <a:off x="2806504" y="685800"/>
              <a:ext cx="3598255" cy="553998"/>
            </a:xfrm>
            <a:prstGeom prst="rect">
              <a:avLst/>
            </a:prstGeom>
            <a:noFill/>
          </p:spPr>
          <p:txBody>
            <a:bodyPr wrap="square" rtlCol="0">
              <a:spAutoFit/>
            </a:bodyPr>
            <a:lstStyle/>
            <a:p>
              <a:pPr algn="ctr" defTabSz="914400" fontAlgn="base">
                <a:spcBef>
                  <a:spcPct val="0"/>
                </a:spcBef>
                <a:spcAft>
                  <a:spcPct val="0"/>
                </a:spcAft>
              </a:pPr>
              <a:r>
                <a:rPr lang="en-US" sz="1500" dirty="0" smtClean="0">
                  <a:solidFill>
                    <a:srgbClr val="381B55"/>
                  </a:solidFill>
                  <a:latin typeface="Franklin Gothic Medium"/>
                  <a:cs typeface="Arial" panose="020B0604020202020204" pitchFamily="34" charset="0"/>
                </a:rPr>
                <a:t>10 and 30 mg/kg VRC01</a:t>
              </a:r>
            </a:p>
            <a:p>
              <a:pPr algn="ctr" defTabSz="914400" fontAlgn="base">
                <a:spcBef>
                  <a:spcPct val="0"/>
                </a:spcBef>
                <a:spcAft>
                  <a:spcPct val="0"/>
                </a:spcAft>
              </a:pPr>
              <a:r>
                <a:rPr lang="en-US" sz="1500" dirty="0" smtClean="0">
                  <a:solidFill>
                    <a:srgbClr val="381B55"/>
                  </a:solidFill>
                  <a:latin typeface="Franklin Gothic Medium"/>
                  <a:cs typeface="Arial" panose="020B0604020202020204" pitchFamily="34" charset="0"/>
                </a:rPr>
                <a:t>Group Overlap</a:t>
              </a:r>
              <a:endParaRPr lang="en-US" sz="1500" dirty="0">
                <a:solidFill>
                  <a:srgbClr val="381B55"/>
                </a:solidFill>
                <a:latin typeface="Franklin Gothic Medium"/>
                <a:cs typeface="Arial" panose="020B0604020202020204" pitchFamily="34" charset="0"/>
              </a:endParaRPr>
            </a:p>
          </p:txBody>
        </p:sp>
        <p:sp>
          <p:nvSpPr>
            <p:cNvPr id="28" name="TextBox 27"/>
            <p:cNvSpPr txBox="1"/>
            <p:nvPr/>
          </p:nvSpPr>
          <p:spPr>
            <a:xfrm rot="16200000">
              <a:off x="1586224" y="2638729"/>
              <a:ext cx="1595141" cy="261610"/>
            </a:xfrm>
            <a:prstGeom prst="rect">
              <a:avLst/>
            </a:prstGeom>
            <a:noFill/>
          </p:spPr>
          <p:txBody>
            <a:bodyPr wrap="square" rtlCol="0">
              <a:spAutoFit/>
            </a:bodyPr>
            <a:lstStyle/>
            <a:p>
              <a:pPr algn="ctr" defTabSz="914400" fontAlgn="base">
                <a:spcBef>
                  <a:spcPct val="0"/>
                </a:spcBef>
                <a:spcAft>
                  <a:spcPct val="0"/>
                </a:spcAft>
              </a:pPr>
              <a:r>
                <a:rPr lang="en-US" sz="1100" dirty="0" smtClean="0">
                  <a:solidFill>
                    <a:srgbClr val="381B55"/>
                  </a:solidFill>
                  <a:latin typeface="Franklin Gothic Demi" panose="020B0703020102020204" pitchFamily="34" charset="0"/>
                  <a:cs typeface="Arial" panose="020B0604020202020204" pitchFamily="34" charset="0"/>
                </a:rPr>
                <a:t>VRC01 </a:t>
              </a:r>
              <a:r>
                <a:rPr lang="en-US" sz="1100" dirty="0" err="1" smtClean="0">
                  <a:solidFill>
                    <a:srgbClr val="381B55"/>
                  </a:solidFill>
                  <a:latin typeface="Franklin Gothic Demi" panose="020B0703020102020204" pitchFamily="34" charset="0"/>
                  <a:cs typeface="Arial" panose="020B0604020202020204" pitchFamily="34" charset="0"/>
                </a:rPr>
                <a:t>Conc</a:t>
              </a:r>
              <a:r>
                <a:rPr lang="en-US" sz="1100" dirty="0" smtClean="0">
                  <a:solidFill>
                    <a:srgbClr val="381B55"/>
                  </a:solidFill>
                  <a:latin typeface="Franklin Gothic Demi" panose="020B0703020102020204" pitchFamily="34" charset="0"/>
                  <a:cs typeface="Arial" panose="020B0604020202020204" pitchFamily="34" charset="0"/>
                </a:rPr>
                <a:t> (mcg/mL)</a:t>
              </a:r>
              <a:endParaRPr lang="en-US" sz="1100" dirty="0">
                <a:solidFill>
                  <a:srgbClr val="381B55"/>
                </a:solidFill>
                <a:latin typeface="Franklin Gothic Demi" panose="020B0703020102020204" pitchFamily="34" charset="0"/>
                <a:cs typeface="Arial" panose="020B0604020202020204" pitchFamily="34" charset="0"/>
              </a:endParaRPr>
            </a:p>
          </p:txBody>
        </p:sp>
        <p:sp>
          <p:nvSpPr>
            <p:cNvPr id="2" name="TextBox 1"/>
            <p:cNvSpPr txBox="1"/>
            <p:nvPr/>
          </p:nvSpPr>
          <p:spPr>
            <a:xfrm>
              <a:off x="6324600" y="1676400"/>
              <a:ext cx="1600200" cy="2501684"/>
            </a:xfrm>
            <a:prstGeom prst="rect">
              <a:avLst/>
            </a:prstGeom>
            <a:solidFill>
              <a:schemeClr val="bg1"/>
            </a:solidFill>
          </p:spPr>
          <p:txBody>
            <a:bodyPr vert="horz" wrap="square" lIns="91440" tIns="45720" rIns="91440" bIns="45720" rtlCol="0">
              <a:normAutofit/>
            </a:bodyPr>
            <a:lstStyle/>
            <a:p>
              <a:pPr defTabSz="914400" fontAlgn="base">
                <a:spcBef>
                  <a:spcPct val="0"/>
                </a:spcBef>
                <a:spcAft>
                  <a:spcPct val="0"/>
                </a:spcAft>
              </a:pPr>
              <a:r>
                <a:rPr lang="en-US" sz="1600" dirty="0" smtClean="0">
                  <a:solidFill>
                    <a:srgbClr val="381B55"/>
                  </a:solidFill>
                  <a:latin typeface="Franklin Gothic Medium" panose="020B0603020102020204" pitchFamily="34" charset="0"/>
                  <a:cs typeface="Arial" charset="0"/>
                </a:rPr>
                <a:t>&gt;50 mcg/mL</a:t>
              </a:r>
            </a:p>
            <a:p>
              <a:pPr defTabSz="914400" fontAlgn="base">
                <a:spcBef>
                  <a:spcPct val="0"/>
                </a:spcBef>
                <a:spcAft>
                  <a:spcPct val="0"/>
                </a:spcAft>
              </a:pPr>
              <a:endParaRPr lang="en-US" sz="1200" dirty="0">
                <a:solidFill>
                  <a:srgbClr val="381B55"/>
                </a:solidFill>
                <a:latin typeface="Franklin Gothic Medium" panose="020B0603020102020204" pitchFamily="34" charset="0"/>
                <a:cs typeface="Arial" charset="0"/>
              </a:endParaRPr>
            </a:p>
            <a:p>
              <a:pPr defTabSz="914400" fontAlgn="base">
                <a:spcBef>
                  <a:spcPct val="0"/>
                </a:spcBef>
                <a:spcAft>
                  <a:spcPct val="0"/>
                </a:spcAft>
              </a:pPr>
              <a:endParaRPr lang="en-US" sz="1200" dirty="0" smtClean="0">
                <a:solidFill>
                  <a:srgbClr val="381B55"/>
                </a:solidFill>
                <a:latin typeface="Franklin Gothic Medium" panose="020B0603020102020204" pitchFamily="34" charset="0"/>
                <a:cs typeface="Arial" charset="0"/>
              </a:endParaRPr>
            </a:p>
            <a:p>
              <a:pPr defTabSz="914400" fontAlgn="base">
                <a:spcBef>
                  <a:spcPct val="0"/>
                </a:spcBef>
                <a:spcAft>
                  <a:spcPct val="0"/>
                </a:spcAft>
              </a:pPr>
              <a:endParaRPr lang="en-US" sz="1600" dirty="0" smtClean="0">
                <a:solidFill>
                  <a:srgbClr val="381B55"/>
                </a:solidFill>
                <a:latin typeface="Franklin Gothic Medium" panose="020B0603020102020204" pitchFamily="34" charset="0"/>
                <a:cs typeface="Arial" charset="0"/>
              </a:endParaRPr>
            </a:p>
            <a:p>
              <a:pPr defTabSz="914400" fontAlgn="base">
                <a:spcBef>
                  <a:spcPct val="0"/>
                </a:spcBef>
                <a:spcAft>
                  <a:spcPct val="0"/>
                </a:spcAft>
              </a:pPr>
              <a:r>
                <a:rPr lang="en-US" sz="1600" dirty="0" smtClean="0">
                  <a:solidFill>
                    <a:srgbClr val="381B55"/>
                  </a:solidFill>
                  <a:latin typeface="Franklin Gothic Medium" panose="020B0603020102020204" pitchFamily="34" charset="0"/>
                  <a:cs typeface="Arial" charset="0"/>
                </a:rPr>
                <a:t>10-50 mcg/mL</a:t>
              </a:r>
            </a:p>
            <a:p>
              <a:pPr defTabSz="914400" fontAlgn="base">
                <a:spcBef>
                  <a:spcPct val="0"/>
                </a:spcBef>
                <a:spcAft>
                  <a:spcPct val="0"/>
                </a:spcAft>
              </a:pPr>
              <a:endParaRPr lang="en-US" sz="1600" dirty="0">
                <a:solidFill>
                  <a:srgbClr val="381B55"/>
                </a:solidFill>
                <a:latin typeface="Franklin Gothic Medium" panose="020B0603020102020204" pitchFamily="34" charset="0"/>
                <a:cs typeface="Arial" charset="0"/>
              </a:endParaRPr>
            </a:p>
            <a:p>
              <a:pPr defTabSz="914400" fontAlgn="base">
                <a:spcBef>
                  <a:spcPct val="0"/>
                </a:spcBef>
                <a:spcAft>
                  <a:spcPct val="0"/>
                </a:spcAft>
              </a:pPr>
              <a:endParaRPr lang="en-US" sz="1600" dirty="0" smtClean="0">
                <a:solidFill>
                  <a:srgbClr val="381B55"/>
                </a:solidFill>
                <a:latin typeface="Franklin Gothic Medium" panose="020B0603020102020204" pitchFamily="34" charset="0"/>
                <a:cs typeface="Arial" charset="0"/>
              </a:endParaRPr>
            </a:p>
            <a:p>
              <a:pPr defTabSz="914400" fontAlgn="base">
                <a:spcBef>
                  <a:spcPct val="0"/>
                </a:spcBef>
                <a:spcAft>
                  <a:spcPct val="0"/>
                </a:spcAft>
              </a:pPr>
              <a:r>
                <a:rPr lang="en-US" sz="1600" dirty="0" smtClean="0">
                  <a:solidFill>
                    <a:srgbClr val="381B55"/>
                  </a:solidFill>
                  <a:latin typeface="Franklin Gothic Medium" panose="020B0603020102020204" pitchFamily="34" charset="0"/>
                  <a:cs typeface="Arial" charset="0"/>
                </a:rPr>
                <a:t>&lt;10 mcg/mL</a:t>
              </a:r>
            </a:p>
          </p:txBody>
        </p:sp>
        <p:sp>
          <p:nvSpPr>
            <p:cNvPr id="3" name="TextBox 2"/>
            <p:cNvSpPr txBox="1"/>
            <p:nvPr/>
          </p:nvSpPr>
          <p:spPr>
            <a:xfrm>
              <a:off x="6324600" y="1600200"/>
              <a:ext cx="986641" cy="2641888"/>
            </a:xfrm>
            <a:prstGeom prst="rect">
              <a:avLst/>
            </a:prstGeom>
          </p:spPr>
          <p:txBody>
            <a:bodyPr vert="horz" wrap="square" lIns="91440" tIns="45720" rIns="91440" bIns="45720" rtlCol="0">
              <a:normAutofit/>
            </a:bodyPr>
            <a:lstStyle/>
            <a:p>
              <a:pPr defTabSz="914400" fontAlgn="base">
                <a:spcBef>
                  <a:spcPct val="0"/>
                </a:spcBef>
                <a:spcAft>
                  <a:spcPct val="0"/>
                </a:spcAft>
              </a:pPr>
              <a:endParaRPr lang="en-US" sz="1600" dirty="0" smtClean="0">
                <a:solidFill>
                  <a:srgbClr val="381B55"/>
                </a:solidFill>
                <a:cs typeface="Arial" charset="0"/>
              </a:endParaRPr>
            </a:p>
          </p:txBody>
        </p:sp>
        <p:sp>
          <p:nvSpPr>
            <p:cNvPr id="12" name="TextBox 11"/>
            <p:cNvSpPr txBox="1"/>
            <p:nvPr/>
          </p:nvSpPr>
          <p:spPr>
            <a:xfrm>
              <a:off x="4009121" y="1785023"/>
              <a:ext cx="1328573" cy="277476"/>
            </a:xfrm>
            <a:prstGeom prst="rect">
              <a:avLst/>
            </a:prstGeom>
            <a:solidFill>
              <a:schemeClr val="bg1"/>
            </a:solidFill>
          </p:spPr>
          <p:txBody>
            <a:bodyPr wrap="square" rtlCol="0">
              <a:spAutoFit/>
            </a:bodyPr>
            <a:lstStyle/>
            <a:p>
              <a:pPr algn="ctr" defTabSz="914400" fontAlgn="base">
                <a:spcBef>
                  <a:spcPct val="0"/>
                </a:spcBef>
                <a:spcAft>
                  <a:spcPct val="0"/>
                </a:spcAft>
              </a:pPr>
              <a:r>
                <a:rPr lang="en-US" sz="1600" b="1" dirty="0" smtClean="0">
                  <a:solidFill>
                    <a:srgbClr val="381B55"/>
                  </a:solidFill>
                  <a:latin typeface="Arial" panose="020B0604020202020204" pitchFamily="34" charset="0"/>
                  <a:cs typeface="Arial" panose="020B0604020202020204" pitchFamily="34" charset="0"/>
                </a:rPr>
                <a:t>10% PYRs</a:t>
              </a:r>
              <a:endParaRPr lang="en-US" sz="1600" b="1" dirty="0">
                <a:solidFill>
                  <a:srgbClr val="381B55"/>
                </a:solidFill>
                <a:latin typeface="Arial" panose="020B0604020202020204" pitchFamily="34" charset="0"/>
                <a:cs typeface="Arial" panose="020B0604020202020204" pitchFamily="34" charset="0"/>
              </a:endParaRPr>
            </a:p>
          </p:txBody>
        </p:sp>
        <p:sp>
          <p:nvSpPr>
            <p:cNvPr id="13" name="TextBox 12"/>
            <p:cNvSpPr txBox="1"/>
            <p:nvPr/>
          </p:nvSpPr>
          <p:spPr>
            <a:xfrm>
              <a:off x="4009121" y="3528498"/>
              <a:ext cx="1328573" cy="277476"/>
            </a:xfrm>
            <a:prstGeom prst="rect">
              <a:avLst/>
            </a:prstGeom>
            <a:noFill/>
          </p:spPr>
          <p:txBody>
            <a:bodyPr wrap="square" rtlCol="0">
              <a:spAutoFit/>
            </a:bodyPr>
            <a:lstStyle/>
            <a:p>
              <a:pPr algn="ctr" defTabSz="914400" fontAlgn="base">
                <a:spcBef>
                  <a:spcPct val="0"/>
                </a:spcBef>
                <a:spcAft>
                  <a:spcPct val="0"/>
                </a:spcAft>
              </a:pPr>
              <a:r>
                <a:rPr lang="en-US" sz="1600" b="1" dirty="0">
                  <a:solidFill>
                    <a:srgbClr val="381B55"/>
                  </a:solidFill>
                  <a:latin typeface="Arial" panose="020B0604020202020204" pitchFamily="34" charset="0"/>
                  <a:cs typeface="Arial" panose="020B0604020202020204" pitchFamily="34" charset="0"/>
                </a:rPr>
                <a:t>1</a:t>
              </a:r>
              <a:r>
                <a:rPr lang="en-US" sz="1600" b="1" dirty="0" smtClean="0">
                  <a:solidFill>
                    <a:srgbClr val="381B55"/>
                  </a:solidFill>
                  <a:latin typeface="Arial" panose="020B0604020202020204" pitchFamily="34" charset="0"/>
                  <a:cs typeface="Arial" panose="020B0604020202020204" pitchFamily="34" charset="0"/>
                </a:rPr>
                <a:t>0% PYRs</a:t>
              </a:r>
              <a:endParaRPr lang="en-US" sz="1600" b="1" dirty="0">
                <a:solidFill>
                  <a:srgbClr val="381B55"/>
                </a:solidFill>
                <a:latin typeface="Arial" panose="020B0604020202020204" pitchFamily="34" charset="0"/>
                <a:cs typeface="Arial" panose="020B0604020202020204" pitchFamily="34" charset="0"/>
              </a:endParaRPr>
            </a:p>
          </p:txBody>
        </p:sp>
        <p:sp>
          <p:nvSpPr>
            <p:cNvPr id="19" name="TextBox 18"/>
            <p:cNvSpPr txBox="1"/>
            <p:nvPr/>
          </p:nvSpPr>
          <p:spPr>
            <a:xfrm>
              <a:off x="3624034" y="4385073"/>
              <a:ext cx="509892" cy="214413"/>
            </a:xfrm>
            <a:prstGeom prst="rect">
              <a:avLst/>
            </a:prstGeom>
            <a:noFill/>
          </p:spPr>
          <p:txBody>
            <a:bodyPr wrap="square" rtlCol="0">
              <a:spAutoFit/>
            </a:bodyPr>
            <a:lstStyle/>
            <a:p>
              <a:pPr algn="ctr" defTabSz="914400" fontAlgn="base">
                <a:spcBef>
                  <a:spcPct val="0"/>
                </a:spcBef>
                <a:spcAft>
                  <a:spcPct val="0"/>
                </a:spcAft>
              </a:pPr>
              <a:r>
                <a:rPr lang="en-US" sz="1100" b="1" dirty="0" smtClean="0">
                  <a:solidFill>
                    <a:srgbClr val="381B55"/>
                  </a:solidFill>
                  <a:latin typeface="Arial" panose="020B0604020202020204" pitchFamily="34" charset="0"/>
                  <a:cs typeface="Arial" panose="020B0604020202020204" pitchFamily="34" charset="0"/>
                </a:rPr>
                <a:t>2</a:t>
              </a:r>
              <a:endParaRPr lang="en-US" sz="1100" b="1" dirty="0">
                <a:solidFill>
                  <a:srgbClr val="381B55"/>
                </a:solidFill>
                <a:latin typeface="Arial" panose="020B0604020202020204" pitchFamily="34" charset="0"/>
                <a:cs typeface="Arial" panose="020B0604020202020204" pitchFamily="34" charset="0"/>
              </a:endParaRPr>
            </a:p>
          </p:txBody>
        </p:sp>
        <p:sp>
          <p:nvSpPr>
            <p:cNvPr id="20" name="TextBox 19"/>
            <p:cNvSpPr txBox="1"/>
            <p:nvPr/>
          </p:nvSpPr>
          <p:spPr>
            <a:xfrm>
              <a:off x="4380979" y="4385073"/>
              <a:ext cx="509892" cy="214413"/>
            </a:xfrm>
            <a:prstGeom prst="rect">
              <a:avLst/>
            </a:prstGeom>
            <a:noFill/>
          </p:spPr>
          <p:txBody>
            <a:bodyPr wrap="square" rtlCol="0">
              <a:spAutoFit/>
            </a:bodyPr>
            <a:lstStyle/>
            <a:p>
              <a:pPr algn="ctr" defTabSz="914400" fontAlgn="base">
                <a:spcBef>
                  <a:spcPct val="0"/>
                </a:spcBef>
                <a:spcAft>
                  <a:spcPct val="0"/>
                </a:spcAft>
              </a:pPr>
              <a:r>
                <a:rPr lang="en-US" sz="1100" b="1" dirty="0" smtClean="0">
                  <a:solidFill>
                    <a:srgbClr val="381B55"/>
                  </a:solidFill>
                  <a:latin typeface="Arial" panose="020B0604020202020204" pitchFamily="34" charset="0"/>
                  <a:cs typeface="Arial" panose="020B0604020202020204" pitchFamily="34" charset="0"/>
                </a:rPr>
                <a:t>4</a:t>
              </a:r>
              <a:endParaRPr lang="en-US" sz="1100" b="1" dirty="0">
                <a:solidFill>
                  <a:srgbClr val="381B55"/>
                </a:solidFill>
                <a:latin typeface="Arial" panose="020B0604020202020204" pitchFamily="34" charset="0"/>
                <a:cs typeface="Arial" panose="020B0604020202020204" pitchFamily="34" charset="0"/>
              </a:endParaRPr>
            </a:p>
          </p:txBody>
        </p:sp>
        <p:sp>
          <p:nvSpPr>
            <p:cNvPr id="21" name="TextBox 20"/>
            <p:cNvSpPr txBox="1"/>
            <p:nvPr/>
          </p:nvSpPr>
          <p:spPr>
            <a:xfrm>
              <a:off x="5137923" y="4385073"/>
              <a:ext cx="509892" cy="214413"/>
            </a:xfrm>
            <a:prstGeom prst="rect">
              <a:avLst/>
            </a:prstGeom>
            <a:noFill/>
          </p:spPr>
          <p:txBody>
            <a:bodyPr wrap="square" rtlCol="0">
              <a:spAutoFit/>
            </a:bodyPr>
            <a:lstStyle/>
            <a:p>
              <a:pPr algn="ctr" defTabSz="914400" fontAlgn="base">
                <a:spcBef>
                  <a:spcPct val="0"/>
                </a:spcBef>
                <a:spcAft>
                  <a:spcPct val="0"/>
                </a:spcAft>
              </a:pPr>
              <a:r>
                <a:rPr lang="en-US" sz="1100" b="1" dirty="0" smtClean="0">
                  <a:solidFill>
                    <a:srgbClr val="381B55"/>
                  </a:solidFill>
                  <a:latin typeface="Arial" panose="020B0604020202020204" pitchFamily="34" charset="0"/>
                  <a:cs typeface="Arial" panose="020B0604020202020204" pitchFamily="34" charset="0"/>
                </a:rPr>
                <a:t>6</a:t>
              </a:r>
              <a:endParaRPr lang="en-US" sz="1100" b="1" dirty="0">
                <a:solidFill>
                  <a:srgbClr val="381B55"/>
                </a:solidFill>
                <a:latin typeface="Arial" panose="020B0604020202020204" pitchFamily="34" charset="0"/>
                <a:cs typeface="Arial" panose="020B0604020202020204" pitchFamily="34" charset="0"/>
              </a:endParaRPr>
            </a:p>
          </p:txBody>
        </p:sp>
        <p:sp>
          <p:nvSpPr>
            <p:cNvPr id="8" name="Freeform 7"/>
            <p:cNvSpPr/>
            <p:nvPr/>
          </p:nvSpPr>
          <p:spPr>
            <a:xfrm>
              <a:off x="3193735" y="2438400"/>
              <a:ext cx="2945111" cy="603571"/>
            </a:xfrm>
            <a:custGeom>
              <a:avLst/>
              <a:gdLst>
                <a:gd name="connsiteX0" fmla="*/ 0 w 2092687"/>
                <a:gd name="connsiteY0" fmla="*/ 3068 h 490953"/>
                <a:gd name="connsiteX1" fmla="*/ 251613 w 2092687"/>
                <a:gd name="connsiteY1" fmla="*/ 0 h 490953"/>
                <a:gd name="connsiteX2" fmla="*/ 2092687 w 2092687"/>
                <a:gd name="connsiteY2" fmla="*/ 478679 h 490953"/>
                <a:gd name="connsiteX3" fmla="*/ 604486 w 2092687"/>
                <a:gd name="connsiteY3" fmla="*/ 490953 h 490953"/>
                <a:gd name="connsiteX4" fmla="*/ 27616 w 2092687"/>
                <a:gd name="connsiteY4" fmla="*/ 171833 h 490953"/>
                <a:gd name="connsiteX5" fmla="*/ 0 w 2092687"/>
                <a:gd name="connsiteY5" fmla="*/ 3068 h 4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687" h="490953">
                  <a:moveTo>
                    <a:pt x="0" y="3068"/>
                  </a:moveTo>
                  <a:lnTo>
                    <a:pt x="251613" y="0"/>
                  </a:lnTo>
                  <a:lnTo>
                    <a:pt x="2092687" y="478679"/>
                  </a:lnTo>
                  <a:lnTo>
                    <a:pt x="604486" y="490953"/>
                  </a:lnTo>
                  <a:lnTo>
                    <a:pt x="27616" y="171833"/>
                  </a:lnTo>
                  <a:lnTo>
                    <a:pt x="0" y="3068"/>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a:solidFill>
                  <a:srgbClr val="FFFFFF"/>
                </a:solidFill>
              </a:endParaRPr>
            </a:p>
          </p:txBody>
        </p:sp>
      </p:grpSp>
      <p:sp>
        <p:nvSpPr>
          <p:cNvPr id="11" name="Slide Number Placeholder 10"/>
          <p:cNvSpPr>
            <a:spLocks noGrp="1"/>
          </p:cNvSpPr>
          <p:nvPr>
            <p:ph type="sldNum" sz="quarter" idx="4"/>
          </p:nvPr>
        </p:nvSpPr>
        <p:spPr/>
        <p:txBody>
          <a:bodyPr/>
          <a:lstStyle/>
          <a:p>
            <a:pPr defTabSz="914400" fontAlgn="base">
              <a:spcBef>
                <a:spcPct val="0"/>
              </a:spcBef>
              <a:spcAft>
                <a:spcPct val="0"/>
              </a:spcAft>
              <a:defRPr/>
            </a:pPr>
            <a:fld id="{46999916-15F3-4289-AEAD-06AD5D49F70C}" type="slidenum">
              <a:rPr lang="en-US" smtClean="0">
                <a:latin typeface="Franklin Gothic Book" pitchFamily="34" charset="0"/>
                <a:cs typeface="Arial" charset="0"/>
              </a:rPr>
              <a:pPr defTabSz="914400" fontAlgn="base">
                <a:spcBef>
                  <a:spcPct val="0"/>
                </a:spcBef>
                <a:spcAft>
                  <a:spcPct val="0"/>
                </a:spcAft>
                <a:defRPr/>
              </a:pPr>
              <a:t>25</a:t>
            </a:fld>
            <a:endParaRPr lang="en-US" dirty="0">
              <a:latin typeface="Franklin Gothic Book" pitchFamily="34" charset="0"/>
              <a:cs typeface="Arial" charset="0"/>
            </a:endParaRPr>
          </a:p>
        </p:txBody>
      </p:sp>
    </p:spTree>
    <p:extLst>
      <p:ext uri="{BB962C8B-B14F-4D97-AF65-F5344CB8AC3E}">
        <p14:creationId xmlns:p14="http://schemas.microsoft.com/office/powerpoint/2010/main" val="231557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VRC01 antibody dose and schedule</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r>
              <a:rPr lang="en-US" dirty="0" smtClean="0"/>
              <a:t>A challenging </a:t>
            </a:r>
            <a:r>
              <a:rPr lang="en-US" dirty="0"/>
              <a:t>aspect </a:t>
            </a:r>
            <a:r>
              <a:rPr lang="en-US" dirty="0" smtClean="0"/>
              <a:t>of dose/schedule </a:t>
            </a:r>
            <a:r>
              <a:rPr lang="en-US" dirty="0"/>
              <a:t>selection for the AMP Study is that the serum level of VRC 01 </a:t>
            </a:r>
            <a:r>
              <a:rPr lang="en-US" dirty="0" smtClean="0"/>
              <a:t>required to protect against HIV infection in humans is unknown</a:t>
            </a:r>
            <a:endParaRPr lang="en-US" dirty="0"/>
          </a:p>
        </p:txBody>
      </p:sp>
      <p:sp>
        <p:nvSpPr>
          <p:cNvPr id="4" name="Slide Number Placeholder 3"/>
          <p:cNvSpPr>
            <a:spLocks noGrp="1"/>
          </p:cNvSpPr>
          <p:nvPr>
            <p:ph type="sldNum" sz="quarter" idx="4"/>
          </p:nvPr>
        </p:nvSpPr>
        <p:spPr/>
        <p:txBody>
          <a:bodyPr/>
          <a:lstStyle/>
          <a:p>
            <a:pPr>
              <a:defRPr/>
            </a:pPr>
            <a:fld id="{B874E607-9A9D-4CA8-AF96-69CF1303CF0F}" type="slidenum">
              <a:rPr lang="en-US" smtClean="0"/>
              <a:pPr>
                <a:defRPr/>
              </a:pPr>
              <a:t>26</a:t>
            </a:fld>
            <a:endParaRPr lang="en-US" dirty="0"/>
          </a:p>
        </p:txBody>
      </p:sp>
    </p:spTree>
    <p:extLst>
      <p:ext uri="{BB962C8B-B14F-4D97-AF65-F5344CB8AC3E}">
        <p14:creationId xmlns:p14="http://schemas.microsoft.com/office/powerpoint/2010/main" val="207543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 Trial Monitoring</a:t>
            </a:r>
            <a:endParaRPr lang="en-US" dirty="0"/>
          </a:p>
        </p:txBody>
      </p:sp>
      <p:sp>
        <p:nvSpPr>
          <p:cNvPr id="3" name="Content Placeholder 2"/>
          <p:cNvSpPr>
            <a:spLocks noGrp="1"/>
          </p:cNvSpPr>
          <p:nvPr>
            <p:ph idx="1"/>
          </p:nvPr>
        </p:nvSpPr>
        <p:spPr>
          <a:xfrm>
            <a:off x="457200" y="1431911"/>
            <a:ext cx="8229600" cy="4525963"/>
          </a:xfrm>
        </p:spPr>
        <p:txBody>
          <a:bodyPr>
            <a:normAutofit fontScale="92500"/>
          </a:bodyPr>
          <a:lstStyle/>
          <a:p>
            <a:r>
              <a:rPr lang="en-US" dirty="0" smtClean="0"/>
              <a:t>Early feasibility check</a:t>
            </a:r>
          </a:p>
          <a:p>
            <a:pPr lvl="1"/>
            <a:r>
              <a:rPr lang="en-US" dirty="0" smtClean="0"/>
              <a:t>After ~240 participants (~25% of participants) have completed week 32 visit, infusion feasibility will be conducted and reported to DSMB</a:t>
            </a:r>
          </a:p>
          <a:p>
            <a:pPr lvl="1"/>
            <a:r>
              <a:rPr lang="en-US" dirty="0" smtClean="0"/>
              <a:t>80% or more of 240 participants need to remain engaged in the trial </a:t>
            </a:r>
          </a:p>
          <a:p>
            <a:r>
              <a:rPr lang="en-US" dirty="0" smtClean="0"/>
              <a:t>Monitoring for harm, non-efficacy, high efficacy </a:t>
            </a:r>
            <a:endParaRPr lang="en-US" dirty="0"/>
          </a:p>
          <a:p>
            <a:r>
              <a:rPr lang="en-US" dirty="0" smtClean="0"/>
              <a:t>Monitoring for operational futility</a:t>
            </a:r>
          </a:p>
          <a:p>
            <a:pPr marL="0" indent="0">
              <a:buNone/>
            </a:pPr>
            <a:endParaRPr lang="en-US" dirty="0" smtClean="0"/>
          </a:p>
          <a:p>
            <a:endParaRPr lang="en-US" dirty="0" smtClean="0"/>
          </a:p>
          <a:p>
            <a:pPr lvl="1"/>
            <a:endParaRPr lang="en-US" dirty="0" smtClean="0"/>
          </a:p>
          <a:p>
            <a:pPr lvl="1"/>
            <a:endParaRPr lang="en-US" dirty="0"/>
          </a:p>
        </p:txBody>
      </p:sp>
      <p:sp>
        <p:nvSpPr>
          <p:cNvPr id="5" name="Slide Number Placeholder 4"/>
          <p:cNvSpPr>
            <a:spLocks noGrp="1"/>
          </p:cNvSpPr>
          <p:nvPr>
            <p:ph type="sldNum" sz="quarter" idx="4"/>
          </p:nvPr>
        </p:nvSpPr>
        <p:spPr/>
        <p:txBody>
          <a:bodyPr/>
          <a:lstStyle/>
          <a:p>
            <a:pPr>
              <a:defRPr/>
            </a:pPr>
            <a:fld id="{B874E607-9A9D-4CA8-AF96-69CF1303CF0F}" type="slidenum">
              <a:rPr lang="en-US" smtClean="0"/>
              <a:pPr>
                <a:defRPr/>
              </a:pPr>
              <a:t>27</a:t>
            </a:fld>
            <a:endParaRPr lang="en-US" dirty="0"/>
          </a:p>
        </p:txBody>
      </p:sp>
    </p:spTree>
    <p:extLst>
      <p:ext uri="{BB962C8B-B14F-4D97-AF65-F5344CB8AC3E}">
        <p14:creationId xmlns:p14="http://schemas.microsoft.com/office/powerpoint/2010/main" val="386462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
            </a:r>
            <a:br>
              <a:rPr lang="en-US" dirty="0" smtClean="0"/>
            </a:br>
            <a:r>
              <a:rPr lang="en-US" dirty="0" smtClean="0"/>
              <a:t>Outline of this Presentation </a:t>
            </a:r>
            <a:endParaRPr lang="en-US" dirty="0"/>
          </a:p>
        </p:txBody>
      </p:sp>
      <p:sp>
        <p:nvSpPr>
          <p:cNvPr id="3" name="Content Placeholder 2"/>
          <p:cNvSpPr>
            <a:spLocks noGrp="1"/>
          </p:cNvSpPr>
          <p:nvPr>
            <p:ph idx="1"/>
          </p:nvPr>
        </p:nvSpPr>
        <p:spPr>
          <a:xfrm>
            <a:off x="457200" y="1451745"/>
            <a:ext cx="8229600" cy="4525963"/>
          </a:xfrm>
        </p:spPr>
        <p:txBody>
          <a:bodyPr>
            <a:normAutofit fontScale="92500" lnSpcReduction="10000"/>
          </a:bodyPr>
          <a:lstStyle/>
          <a:p>
            <a:r>
              <a:rPr lang="en-US" dirty="0" smtClean="0"/>
              <a:t>VRC01 monoclonal antibody</a:t>
            </a:r>
          </a:p>
          <a:p>
            <a:r>
              <a:rPr lang="en-US" dirty="0" smtClean="0"/>
              <a:t>AMP Trial Design considerations</a:t>
            </a:r>
          </a:p>
          <a:p>
            <a:pPr lvl="1"/>
            <a:r>
              <a:rPr lang="en-US" dirty="0" smtClean="0"/>
              <a:t>Study Population/cohorts</a:t>
            </a:r>
          </a:p>
          <a:p>
            <a:pPr lvl="1"/>
            <a:r>
              <a:rPr lang="en-US" dirty="0"/>
              <a:t>S</a:t>
            </a:r>
            <a:r>
              <a:rPr lang="en-US" dirty="0" smtClean="0"/>
              <a:t>election of sample size</a:t>
            </a:r>
          </a:p>
          <a:p>
            <a:pPr lvl="2"/>
            <a:r>
              <a:rPr lang="en-US" dirty="0" err="1"/>
              <a:t>PrEP</a:t>
            </a:r>
            <a:r>
              <a:rPr lang="en-US" dirty="0"/>
              <a:t> in the </a:t>
            </a:r>
            <a:r>
              <a:rPr lang="en-US" dirty="0" smtClean="0"/>
              <a:t>Americas</a:t>
            </a:r>
          </a:p>
          <a:p>
            <a:pPr lvl="1"/>
            <a:r>
              <a:rPr lang="en-US" dirty="0" smtClean="0"/>
              <a:t>Selection of dose and schedule of VRC01 </a:t>
            </a:r>
          </a:p>
          <a:p>
            <a:r>
              <a:rPr lang="en-US" dirty="0"/>
              <a:t>Trial Monitoring</a:t>
            </a:r>
          </a:p>
          <a:p>
            <a:r>
              <a:rPr lang="en-US" dirty="0" smtClean="0"/>
              <a:t>Eligibility criteria</a:t>
            </a:r>
          </a:p>
          <a:p>
            <a:r>
              <a:rPr lang="en-US" dirty="0" smtClean="0"/>
              <a:t>Operational aspects – infusion visits (RPI)</a:t>
            </a:r>
          </a:p>
          <a:p>
            <a:endParaRPr lang="en-US" dirty="0" smtClean="0"/>
          </a:p>
          <a:p>
            <a:endParaRPr lang="en-US" dirty="0"/>
          </a:p>
        </p:txBody>
      </p:sp>
      <p:sp>
        <p:nvSpPr>
          <p:cNvPr id="4" name="Slide Number Placeholder 3"/>
          <p:cNvSpPr>
            <a:spLocks noGrp="1"/>
          </p:cNvSpPr>
          <p:nvPr>
            <p:ph type="sldNum" sz="quarter" idx="4"/>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28</a:t>
            </a:fld>
            <a:endParaRPr lang="en-US" dirty="0">
              <a:latin typeface="Franklin Gothic Book" pitchFamily="34" charset="0"/>
              <a:cs typeface="Arial" charset="0"/>
            </a:endParaRPr>
          </a:p>
        </p:txBody>
      </p:sp>
    </p:spTree>
    <p:extLst>
      <p:ext uri="{BB962C8B-B14F-4D97-AF65-F5344CB8AC3E}">
        <p14:creationId xmlns:p14="http://schemas.microsoft.com/office/powerpoint/2010/main" val="402226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solidFill>
              </a:rPr>
              <a:t>The AMP Study: Select Eligibility Criteria</a:t>
            </a:r>
            <a:endParaRPr lang="en-US" dirty="0">
              <a:solidFill>
                <a:schemeClr val="accent1"/>
              </a:solidFill>
            </a:endParaRPr>
          </a:p>
        </p:txBody>
      </p:sp>
      <p:sp>
        <p:nvSpPr>
          <p:cNvPr id="3" name="Content Placeholder 2"/>
          <p:cNvSpPr>
            <a:spLocks noGrp="1"/>
          </p:cNvSpPr>
          <p:nvPr>
            <p:ph idx="1"/>
          </p:nvPr>
        </p:nvSpPr>
        <p:spPr/>
        <p:txBody>
          <a:bodyPr>
            <a:normAutofit fontScale="92500" lnSpcReduction="20000"/>
          </a:bodyPr>
          <a:lstStyle/>
          <a:p>
            <a:pPr>
              <a:buClr>
                <a:schemeClr val="accent1"/>
              </a:buClr>
              <a:buFont typeface="Arial" panose="020B0604020202020204" pitchFamily="34" charset="0"/>
              <a:buChar char="•"/>
            </a:pPr>
            <a:r>
              <a:rPr lang="en-US" sz="2800" dirty="0" smtClean="0"/>
              <a:t>18-50 years of age</a:t>
            </a:r>
          </a:p>
          <a:p>
            <a:pPr>
              <a:buClr>
                <a:schemeClr val="accent1"/>
              </a:buClr>
              <a:buFont typeface="Arial" panose="020B0604020202020204" pitchFamily="34" charset="0"/>
              <a:buChar char="•"/>
            </a:pPr>
            <a:r>
              <a:rPr lang="en-US" sz="2800" dirty="0" smtClean="0"/>
              <a:t>HIV uninfected</a:t>
            </a:r>
          </a:p>
          <a:p>
            <a:pPr>
              <a:buClr>
                <a:schemeClr val="accent1"/>
              </a:buClr>
              <a:buFont typeface="Arial" panose="020B0604020202020204" pitchFamily="34" charset="0"/>
              <a:buChar char="•"/>
            </a:pPr>
            <a:r>
              <a:rPr lang="en-US" sz="2800" dirty="0" smtClean="0"/>
              <a:t>Risk behavior related criteria:</a:t>
            </a:r>
          </a:p>
          <a:p>
            <a:pPr lvl="1">
              <a:buClr>
                <a:schemeClr val="tx2"/>
              </a:buClr>
              <a:buFont typeface="Arial" panose="020B0604020202020204" pitchFamily="34" charset="0"/>
              <a:buChar char="•"/>
            </a:pPr>
            <a:r>
              <a:rPr lang="en-US" sz="2200" dirty="0">
                <a:solidFill>
                  <a:schemeClr val="tx2"/>
                </a:solidFill>
              </a:rPr>
              <a:t>In the Americas: male or TG who has had </a:t>
            </a:r>
            <a:r>
              <a:rPr lang="en-US" sz="2200" dirty="0" err="1">
                <a:solidFill>
                  <a:schemeClr val="tx2"/>
                </a:solidFill>
              </a:rPr>
              <a:t>condomless</a:t>
            </a:r>
            <a:r>
              <a:rPr lang="en-US" sz="2200" dirty="0">
                <a:solidFill>
                  <a:schemeClr val="tx2"/>
                </a:solidFill>
              </a:rPr>
              <a:t> anal intercourse with ≥ 1 male or TG partner or any anal intercourse with ≥ 2 male or TG partners in the past 6 months</a:t>
            </a:r>
          </a:p>
          <a:p>
            <a:pPr lvl="1">
              <a:buClr>
                <a:schemeClr val="tx2"/>
              </a:buClr>
              <a:buFont typeface="Arial" panose="020B0604020202020204" pitchFamily="34" charset="0"/>
              <a:buChar char="•"/>
            </a:pPr>
            <a:r>
              <a:rPr lang="en-US" sz="2200" dirty="0" smtClean="0">
                <a:solidFill>
                  <a:schemeClr val="tx2"/>
                </a:solidFill>
              </a:rPr>
              <a:t>In Africa: female who has had vaginal or anal intercourse with a male partner in the past 6 months</a:t>
            </a:r>
          </a:p>
          <a:p>
            <a:pPr lvl="1">
              <a:buClr>
                <a:schemeClr val="tx2"/>
              </a:buClr>
              <a:buFont typeface="Arial" panose="020B0604020202020204" pitchFamily="34" charset="0"/>
              <a:buChar char="•"/>
            </a:pPr>
            <a:r>
              <a:rPr lang="en-US" sz="2200" dirty="0" smtClean="0">
                <a:solidFill>
                  <a:schemeClr val="tx2"/>
                </a:solidFill>
              </a:rPr>
              <a:t>All volunteers in a monogamous relationship with an HIV(-) partner for &gt; 1 year are excluded.</a:t>
            </a:r>
          </a:p>
          <a:p>
            <a:pPr>
              <a:buClr>
                <a:schemeClr val="accent1"/>
              </a:buClr>
              <a:buFont typeface="Arial" panose="020B0604020202020204" pitchFamily="34" charset="0"/>
              <a:buChar char="•"/>
            </a:pPr>
            <a:r>
              <a:rPr lang="en-US" sz="2800" dirty="0" smtClean="0"/>
              <a:t>Consistent use of effective contraception</a:t>
            </a:r>
          </a:p>
          <a:p>
            <a:pPr>
              <a:buClr>
                <a:schemeClr val="accent1"/>
              </a:buClr>
              <a:buFont typeface="Arial" panose="020B0604020202020204" pitchFamily="34" charset="0"/>
              <a:buChar char="•"/>
            </a:pPr>
            <a:r>
              <a:rPr lang="en-US" sz="2800" dirty="0" smtClean="0"/>
              <a:t>Volunteers with clinically significant medical conditions are excluded</a:t>
            </a:r>
          </a:p>
          <a:p>
            <a:pPr>
              <a:buFont typeface="Arial" panose="020B0604020202020204" pitchFamily="34" charset="0"/>
              <a:buChar char="•"/>
            </a:pPr>
            <a:endParaRPr lang="en-US" sz="2800" dirty="0"/>
          </a:p>
        </p:txBody>
      </p:sp>
      <p:sp>
        <p:nvSpPr>
          <p:cNvPr id="6" name="Slide Number Placeholder 5"/>
          <p:cNvSpPr>
            <a:spLocks noGrp="1"/>
          </p:cNvSpPr>
          <p:nvPr>
            <p:ph type="sldNum" sz="quarter" idx="4"/>
          </p:nvPr>
        </p:nvSpPr>
        <p:spPr/>
        <p:txBody>
          <a:bodyPr/>
          <a:lstStyle/>
          <a:p>
            <a:pPr>
              <a:defRPr/>
            </a:pPr>
            <a:fld id="{B874E607-9A9D-4CA8-AF96-69CF1303CF0F}" type="slidenum">
              <a:rPr lang="en-US" smtClean="0"/>
              <a:pPr>
                <a:defRPr/>
              </a:pPr>
              <a:t>29</a:t>
            </a:fld>
            <a:endParaRPr lang="en-US" dirty="0"/>
          </a:p>
        </p:txBody>
      </p:sp>
    </p:spTree>
    <p:extLst>
      <p:ext uri="{BB962C8B-B14F-4D97-AF65-F5344CB8AC3E}">
        <p14:creationId xmlns:p14="http://schemas.microsoft.com/office/powerpoint/2010/main" val="2299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914400"/>
            <a:ext cx="7467600" cy="4093428"/>
          </a:xfrm>
          <a:prstGeom prst="rect">
            <a:avLst/>
          </a:prstGeom>
        </p:spPr>
        <p:txBody>
          <a:bodyPr wrap="square">
            <a:spAutoFit/>
          </a:bodyPr>
          <a:lstStyle/>
          <a:p>
            <a:r>
              <a:rPr lang="en-US" sz="4000" b="1" dirty="0"/>
              <a:t>PROTOCOL</a:t>
            </a:r>
          </a:p>
          <a:p>
            <a:r>
              <a:rPr lang="en-US" sz="4000" b="1" dirty="0"/>
              <a:t>HVTN </a:t>
            </a:r>
            <a:r>
              <a:rPr lang="en-US" sz="4000" b="1" dirty="0" smtClean="0"/>
              <a:t>703 / HPTN 081</a:t>
            </a:r>
          </a:p>
          <a:p>
            <a:endParaRPr lang="en-US" sz="3600" b="1" dirty="0"/>
          </a:p>
          <a:p>
            <a:r>
              <a:rPr lang="en-US" sz="3600" b="1" dirty="0"/>
              <a:t>A phase 2b study to evaluate the efficacy of VRC01 broadly neutralizing monoclonal antibody in reducing acquisition of HIV-1 infection</a:t>
            </a:r>
          </a:p>
        </p:txBody>
      </p:sp>
      <p:sp>
        <p:nvSpPr>
          <p:cNvPr id="4" name="Slide Number Placeholder 3"/>
          <p:cNvSpPr>
            <a:spLocks noGrp="1"/>
          </p:cNvSpPr>
          <p:nvPr>
            <p:ph type="sldNum" sz="quarter" idx="4"/>
          </p:nvPr>
        </p:nvSpPr>
        <p:spPr/>
        <p:txBody>
          <a:bodyPr/>
          <a:lstStyle/>
          <a:p>
            <a:pPr>
              <a:defRPr/>
            </a:pPr>
            <a:fld id="{B874E607-9A9D-4CA8-AF96-69CF1303CF0F}" type="slidenum">
              <a:rPr lang="en-US" smtClean="0"/>
              <a:pPr>
                <a:defRPr/>
              </a:pPr>
              <a:t>3</a:t>
            </a:fld>
            <a:endParaRPr lang="en-US" dirty="0"/>
          </a:p>
        </p:txBody>
      </p:sp>
    </p:spTree>
    <p:extLst>
      <p:ext uri="{BB962C8B-B14F-4D97-AF65-F5344CB8AC3E}">
        <p14:creationId xmlns:p14="http://schemas.microsoft.com/office/powerpoint/2010/main" val="340465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38200"/>
          </a:xfrm>
        </p:spPr>
        <p:txBody>
          <a:bodyPr>
            <a:noAutofit/>
          </a:bodyPr>
          <a:lstStyle/>
          <a:p>
            <a:r>
              <a:rPr lang="en-US" sz="3200" dirty="0" smtClean="0"/>
              <a:t>Study Related Procedures for AMP Participants</a:t>
            </a:r>
            <a:endParaRPr lang="en-US" sz="3200" dirty="0"/>
          </a:p>
        </p:txBody>
      </p:sp>
      <p:sp>
        <p:nvSpPr>
          <p:cNvPr id="5" name="Content Placeholder 2"/>
          <p:cNvSpPr>
            <a:spLocks noGrp="1"/>
          </p:cNvSpPr>
          <p:nvPr>
            <p:ph idx="1"/>
          </p:nvPr>
        </p:nvSpPr>
        <p:spPr>
          <a:xfrm>
            <a:off x="76200" y="1066799"/>
            <a:ext cx="8915400" cy="4953001"/>
          </a:xfrm>
        </p:spPr>
        <p:txBody>
          <a:bodyPr>
            <a:noAutofit/>
          </a:bodyPr>
          <a:lstStyle/>
          <a:p>
            <a:pPr>
              <a:buFont typeface="Wingdings" panose="05000000000000000000" pitchFamily="2" charset="2"/>
              <a:buChar char="§"/>
            </a:pPr>
            <a:r>
              <a:rPr lang="en-US" sz="2800" b="1" dirty="0" smtClean="0">
                <a:solidFill>
                  <a:srgbClr val="75B140"/>
                </a:solidFill>
              </a:rPr>
              <a:t>IV</a:t>
            </a:r>
            <a:r>
              <a:rPr lang="en-US" sz="2800" dirty="0" smtClean="0"/>
              <a:t>: receive </a:t>
            </a:r>
            <a:r>
              <a:rPr lang="en-US" sz="2800" dirty="0"/>
              <a:t>an IV over </a:t>
            </a:r>
            <a:r>
              <a:rPr lang="en-US" sz="2800" dirty="0" smtClean="0"/>
              <a:t>a 30-60 minute period every 8 weeks (10 times total)</a:t>
            </a:r>
          </a:p>
          <a:p>
            <a:pPr>
              <a:buFont typeface="Wingdings" panose="05000000000000000000" pitchFamily="2" charset="2"/>
              <a:buChar char="§"/>
            </a:pPr>
            <a:endParaRPr lang="en-US" sz="700" dirty="0" smtClean="0"/>
          </a:p>
          <a:p>
            <a:pPr>
              <a:buFont typeface="Wingdings" panose="05000000000000000000" pitchFamily="2" charset="2"/>
              <a:buChar char="§"/>
            </a:pPr>
            <a:r>
              <a:rPr lang="en-US" sz="2800" b="1" dirty="0">
                <a:solidFill>
                  <a:srgbClr val="75B140"/>
                </a:solidFill>
              </a:rPr>
              <a:t>Blood draw</a:t>
            </a:r>
            <a:r>
              <a:rPr lang="en-US" sz="2800" dirty="0" smtClean="0"/>
              <a:t>: undergo a blood </a:t>
            </a:r>
            <a:r>
              <a:rPr lang="en-US" sz="2800" dirty="0"/>
              <a:t>draw at </a:t>
            </a:r>
            <a:r>
              <a:rPr lang="en-US" sz="2800" dirty="0" smtClean="0"/>
              <a:t>the clinic every 4 weeks (includes an HIV test)</a:t>
            </a:r>
          </a:p>
          <a:p>
            <a:pPr>
              <a:buFont typeface="Wingdings" panose="05000000000000000000" pitchFamily="2" charset="2"/>
              <a:buChar char="§"/>
            </a:pPr>
            <a:endParaRPr lang="en-US" sz="700" dirty="0" smtClean="0"/>
          </a:p>
          <a:p>
            <a:pPr>
              <a:buFont typeface="Wingdings" panose="05000000000000000000" pitchFamily="2" charset="2"/>
              <a:buChar char="§"/>
            </a:pPr>
            <a:r>
              <a:rPr lang="en-US" sz="2800" b="1" dirty="0">
                <a:solidFill>
                  <a:srgbClr val="75B140"/>
                </a:solidFill>
              </a:rPr>
              <a:t>STI testing</a:t>
            </a:r>
            <a:r>
              <a:rPr lang="en-US" sz="2800" dirty="0" smtClean="0"/>
              <a:t>: undergo STI </a:t>
            </a:r>
            <a:r>
              <a:rPr lang="en-US" sz="2800" dirty="0"/>
              <a:t>testing (</a:t>
            </a:r>
            <a:r>
              <a:rPr lang="en-US" sz="2800" dirty="0" smtClean="0"/>
              <a:t>urine &amp; rectal or </a:t>
            </a:r>
            <a:r>
              <a:rPr lang="en-US" sz="2800" dirty="0" err="1" smtClean="0"/>
              <a:t>cervicovaginal</a:t>
            </a:r>
            <a:r>
              <a:rPr lang="en-US" sz="2800" dirty="0" smtClean="0"/>
              <a:t> swabs) about every 6 months</a:t>
            </a:r>
          </a:p>
          <a:p>
            <a:pPr>
              <a:buFont typeface="Wingdings" panose="05000000000000000000" pitchFamily="2" charset="2"/>
              <a:buChar char="§"/>
            </a:pPr>
            <a:endParaRPr lang="en-US" sz="700" dirty="0"/>
          </a:p>
          <a:p>
            <a:pPr>
              <a:buFont typeface="Wingdings" panose="05000000000000000000" pitchFamily="2" charset="2"/>
              <a:buChar char="§"/>
            </a:pPr>
            <a:r>
              <a:rPr lang="en-US" sz="2800" b="1" dirty="0">
                <a:solidFill>
                  <a:srgbClr val="75B140"/>
                </a:solidFill>
              </a:rPr>
              <a:t>Questionnaires</a:t>
            </a:r>
            <a:r>
              <a:rPr lang="en-US" sz="2800" dirty="0" smtClean="0"/>
              <a:t>: complete </a:t>
            </a:r>
            <a:r>
              <a:rPr lang="en-US" sz="2800" dirty="0"/>
              <a:t>questionnaires about </a:t>
            </a:r>
            <a:r>
              <a:rPr lang="en-US" sz="2800" dirty="0" smtClean="0"/>
              <a:t>sexual behavior &amp; general health every 4-8 weeks</a:t>
            </a:r>
          </a:p>
          <a:p>
            <a:pPr>
              <a:buFont typeface="Wingdings" panose="05000000000000000000" pitchFamily="2" charset="2"/>
              <a:buChar char="§"/>
            </a:pPr>
            <a:endParaRPr lang="en-US" sz="700" dirty="0" smtClean="0"/>
          </a:p>
          <a:p>
            <a:pPr marL="0" indent="0" algn="ctr">
              <a:buNone/>
            </a:pPr>
            <a:r>
              <a:rPr lang="en-US" sz="2800" b="1" dirty="0" smtClean="0">
                <a:solidFill>
                  <a:srgbClr val="75B140"/>
                </a:solidFill>
              </a:rPr>
              <a:t>STUDY DURATION: about 22 months</a:t>
            </a:r>
          </a:p>
        </p:txBody>
      </p:sp>
      <p:sp>
        <p:nvSpPr>
          <p:cNvPr id="3" name="Slide Number Placeholder 2"/>
          <p:cNvSpPr>
            <a:spLocks noGrp="1"/>
          </p:cNvSpPr>
          <p:nvPr>
            <p:ph type="sldNum" sz="quarter" idx="4"/>
          </p:nvPr>
        </p:nvSpPr>
        <p:spPr/>
        <p:txBody>
          <a:bodyPr/>
          <a:lstStyle/>
          <a:p>
            <a:pPr>
              <a:defRPr/>
            </a:pPr>
            <a:fld id="{B874E607-9A9D-4CA8-AF96-69CF1303CF0F}" type="slidenum">
              <a:rPr lang="en-US" smtClean="0"/>
              <a:pPr>
                <a:defRPr/>
              </a:pPr>
              <a:t>30</a:t>
            </a:fld>
            <a:endParaRPr lang="en-US" dirty="0"/>
          </a:p>
        </p:txBody>
      </p:sp>
    </p:spTree>
    <p:extLst>
      <p:ext uri="{BB962C8B-B14F-4D97-AF65-F5344CB8AC3E}">
        <p14:creationId xmlns:p14="http://schemas.microsoft.com/office/powerpoint/2010/main" val="91188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838200"/>
          </a:xfrm>
        </p:spPr>
        <p:txBody>
          <a:bodyPr>
            <a:noAutofit/>
          </a:bodyPr>
          <a:lstStyle/>
          <a:p>
            <a:r>
              <a:rPr lang="en-US" sz="3600" dirty="0" smtClean="0">
                <a:solidFill>
                  <a:schemeClr val="accent1"/>
                </a:solidFill>
              </a:rPr>
              <a:t>Trial Design Aspects for</a:t>
            </a:r>
            <a:br>
              <a:rPr lang="en-US" sz="3600" dirty="0" smtClean="0">
                <a:solidFill>
                  <a:schemeClr val="accent1"/>
                </a:solidFill>
              </a:rPr>
            </a:br>
            <a:r>
              <a:rPr lang="en-US" sz="3600" dirty="0" smtClean="0">
                <a:solidFill>
                  <a:schemeClr val="accent1"/>
                </a:solidFill>
              </a:rPr>
              <a:t>Clinic Consideration</a:t>
            </a:r>
            <a:endParaRPr lang="en-US" sz="3600" dirty="0">
              <a:solidFill>
                <a:schemeClr val="accent1"/>
              </a:solidFill>
            </a:endParaRPr>
          </a:p>
        </p:txBody>
      </p:sp>
      <p:sp>
        <p:nvSpPr>
          <p:cNvPr id="3" name="Content Placeholder 2"/>
          <p:cNvSpPr>
            <a:spLocks noGrp="1"/>
          </p:cNvSpPr>
          <p:nvPr>
            <p:ph idx="1"/>
          </p:nvPr>
        </p:nvSpPr>
        <p:spPr>
          <a:xfrm>
            <a:off x="304800" y="1447800"/>
            <a:ext cx="5410200" cy="4572000"/>
          </a:xfrm>
        </p:spPr>
        <p:txBody>
          <a:bodyPr>
            <a:normAutofit fontScale="92500"/>
          </a:bodyPr>
          <a:lstStyle/>
          <a:p>
            <a:pPr>
              <a:buClr>
                <a:schemeClr val="accent1"/>
              </a:buClr>
              <a:buFont typeface="Arial" panose="020B0604020202020204" pitchFamily="34" charset="0"/>
              <a:buChar char="•"/>
            </a:pPr>
            <a:r>
              <a:rPr lang="en-US" dirty="0" smtClean="0"/>
              <a:t>Intravenous infusion, </a:t>
            </a:r>
            <a:br>
              <a:rPr lang="en-US" dirty="0" smtClean="0"/>
            </a:br>
            <a:r>
              <a:rPr lang="en-US" dirty="0" smtClean="0"/>
              <a:t>30-60 minutes</a:t>
            </a:r>
          </a:p>
          <a:p>
            <a:pPr>
              <a:buClr>
                <a:schemeClr val="accent1"/>
              </a:buClr>
              <a:buFont typeface="Arial" panose="020B0604020202020204" pitchFamily="34" charset="0"/>
              <a:buChar char="•"/>
            </a:pPr>
            <a:r>
              <a:rPr lang="en-US" dirty="0" smtClean="0"/>
              <a:t>Monthly visits </a:t>
            </a:r>
            <a:br>
              <a:rPr lang="en-US" dirty="0" smtClean="0"/>
            </a:br>
            <a:r>
              <a:rPr lang="en-US" dirty="0" smtClean="0"/>
              <a:t>(infusions every 8 weeks)</a:t>
            </a:r>
          </a:p>
          <a:p>
            <a:pPr>
              <a:buClr>
                <a:schemeClr val="accent1"/>
              </a:buClr>
              <a:buFont typeface="Arial" panose="020B0604020202020204" pitchFamily="34" charset="0"/>
              <a:buChar char="•"/>
            </a:pPr>
            <a:r>
              <a:rPr lang="en-US" dirty="0" smtClean="0"/>
              <a:t>Medical emergency management capacity</a:t>
            </a:r>
          </a:p>
          <a:p>
            <a:pPr>
              <a:buClr>
                <a:schemeClr val="accent1"/>
              </a:buClr>
              <a:buFont typeface="Arial" panose="020B0604020202020204" pitchFamily="34" charset="0"/>
              <a:buChar char="•"/>
            </a:pPr>
            <a:r>
              <a:rPr lang="en-US" dirty="0" smtClean="0"/>
              <a:t>CASI administration</a:t>
            </a:r>
          </a:p>
          <a:p>
            <a:pPr>
              <a:buClr>
                <a:schemeClr val="accent1"/>
              </a:buClr>
              <a:buFont typeface="Arial" panose="020B0604020202020204" pitchFamily="34" charset="0"/>
              <a:buChar char="•"/>
            </a:pPr>
            <a:r>
              <a:rPr lang="en-US" dirty="0" smtClean="0"/>
              <a:t>Study participant populations</a:t>
            </a:r>
          </a:p>
          <a:p>
            <a:pPr>
              <a:buFont typeface="Arial" panose="020B0604020202020204" pitchFamily="34" charset="0"/>
              <a:buChar char="•"/>
            </a:pPr>
            <a:endParaRPr lang="en-US" dirty="0" smtClean="0"/>
          </a:p>
          <a:p>
            <a:pPr>
              <a:buFont typeface="Arial" panose="020B0604020202020204" pitchFamily="34" charset="0"/>
              <a:buChar char="•"/>
            </a:pPr>
            <a:endParaRPr lang="en-US" dirty="0" smtClean="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3433" r="15359"/>
          <a:stretch/>
        </p:blipFill>
        <p:spPr>
          <a:xfrm>
            <a:off x="5715000" y="1709392"/>
            <a:ext cx="3048000" cy="3319808"/>
          </a:xfrm>
          <a:prstGeom prst="rect">
            <a:avLst/>
          </a:prstGeom>
        </p:spPr>
      </p:pic>
      <p:sp>
        <p:nvSpPr>
          <p:cNvPr id="6" name="Slide Number Placeholder 5"/>
          <p:cNvSpPr>
            <a:spLocks noGrp="1"/>
          </p:cNvSpPr>
          <p:nvPr>
            <p:ph type="sldNum" sz="quarter" idx="4"/>
          </p:nvPr>
        </p:nvSpPr>
        <p:spPr/>
        <p:txBody>
          <a:bodyPr/>
          <a:lstStyle/>
          <a:p>
            <a:pPr>
              <a:defRPr/>
            </a:pPr>
            <a:fld id="{B874E607-9A9D-4CA8-AF96-69CF1303CF0F}" type="slidenum">
              <a:rPr lang="en-US" smtClean="0"/>
              <a:pPr>
                <a:defRPr/>
              </a:pPr>
              <a:t>31</a:t>
            </a:fld>
            <a:endParaRPr lang="en-US" dirty="0"/>
          </a:p>
        </p:txBody>
      </p:sp>
    </p:spTree>
    <p:extLst>
      <p:ext uri="{BB962C8B-B14F-4D97-AF65-F5344CB8AC3E}">
        <p14:creationId xmlns:p14="http://schemas.microsoft.com/office/powerpoint/2010/main" val="11665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71016"/>
            <a:ext cx="4038600" cy="4525963"/>
          </a:xfrm>
          <a:ln>
            <a:solidFill>
              <a:schemeClr val="tx1">
                <a:lumMod val="60000"/>
                <a:lumOff val="40000"/>
              </a:schemeClr>
            </a:solidFill>
          </a:ln>
        </p:spPr>
        <p:txBody>
          <a:bodyPr>
            <a:normAutofit/>
          </a:bodyPr>
          <a:lstStyle/>
          <a:p>
            <a:pPr marL="0" indent="0">
              <a:buNone/>
            </a:pPr>
            <a:r>
              <a:rPr lang="en-US" sz="3200" dirty="0" smtClean="0">
                <a:solidFill>
                  <a:schemeClr val="tx2"/>
                </a:solidFill>
                <a:latin typeface="Calibri" pitchFamily="34" charset="0"/>
              </a:rPr>
              <a:t>HVTN 104/Phase I Study</a:t>
            </a:r>
          </a:p>
          <a:p>
            <a:r>
              <a:rPr lang="en-US" sz="3200" dirty="0" smtClean="0">
                <a:solidFill>
                  <a:schemeClr val="tx2"/>
                </a:solidFill>
                <a:latin typeface="Calibri" pitchFamily="34" charset="0"/>
              </a:rPr>
              <a:t>All 6 CRSs reported: </a:t>
            </a:r>
          </a:p>
          <a:p>
            <a:pPr lvl="1"/>
            <a:r>
              <a:rPr lang="en-US" dirty="0" smtClean="0">
                <a:solidFill>
                  <a:schemeClr val="tx2"/>
                </a:solidFill>
                <a:latin typeface="Calibri" pitchFamily="34" charset="0"/>
              </a:rPr>
              <a:t>Infusions Visits = 4.5-5 hours   </a:t>
            </a:r>
          </a:p>
          <a:p>
            <a:pPr lvl="1"/>
            <a:r>
              <a:rPr lang="en-US" dirty="0" smtClean="0">
                <a:solidFill>
                  <a:schemeClr val="tx2"/>
                </a:solidFill>
                <a:latin typeface="Calibri" pitchFamily="34" charset="0"/>
              </a:rPr>
              <a:t>Could only comfortably complete 1 infusion/day</a:t>
            </a:r>
            <a:endParaRPr lang="en-US" sz="3200" dirty="0" smtClean="0">
              <a:solidFill>
                <a:schemeClr val="tx2"/>
              </a:solidFill>
              <a:latin typeface="Calibri" pitchFamily="34" charset="0"/>
            </a:endParaRPr>
          </a:p>
          <a:p>
            <a:pPr marL="0" indent="0">
              <a:buNone/>
            </a:pPr>
            <a:r>
              <a:rPr lang="en-US" sz="3200" dirty="0" smtClean="0">
                <a:solidFill>
                  <a:schemeClr val="tx2"/>
                </a:solidFill>
                <a:latin typeface="Calibri" pitchFamily="34" charset="0"/>
              </a:rPr>
              <a:t>TOTAL HVTN 104 infusions = 276</a:t>
            </a:r>
          </a:p>
          <a:p>
            <a:endParaRPr lang="en-US" sz="2400" dirty="0">
              <a:solidFill>
                <a:schemeClr val="tx2"/>
              </a:solidFill>
            </a:endParaRPr>
          </a:p>
        </p:txBody>
      </p:sp>
      <p:sp>
        <p:nvSpPr>
          <p:cNvPr id="6" name="Content Placeholder 5"/>
          <p:cNvSpPr>
            <a:spLocks noGrp="1"/>
          </p:cNvSpPr>
          <p:nvPr>
            <p:ph sz="half" idx="2"/>
          </p:nvPr>
        </p:nvSpPr>
        <p:spPr>
          <a:xfrm>
            <a:off x="4648200" y="1188541"/>
            <a:ext cx="4038600" cy="4800889"/>
          </a:xfrm>
          <a:ln>
            <a:solidFill>
              <a:schemeClr val="tx1">
                <a:lumMod val="60000"/>
                <a:lumOff val="40000"/>
              </a:schemeClr>
            </a:solidFill>
          </a:ln>
        </p:spPr>
        <p:txBody>
          <a:bodyPr>
            <a:noAutofit/>
          </a:bodyPr>
          <a:lstStyle/>
          <a:p>
            <a:pPr marL="0" indent="0">
              <a:buNone/>
            </a:pPr>
            <a:r>
              <a:rPr lang="en-US" dirty="0" smtClean="0">
                <a:solidFill>
                  <a:schemeClr val="tx2"/>
                </a:solidFill>
                <a:latin typeface="Calibri" pitchFamily="34" charset="0"/>
              </a:rPr>
              <a:t>HVTN 703/HPTN 081 Phase 2b study</a:t>
            </a:r>
          </a:p>
          <a:p>
            <a:r>
              <a:rPr lang="en-US" dirty="0" smtClean="0">
                <a:solidFill>
                  <a:schemeClr val="tx2"/>
                </a:solidFill>
                <a:latin typeface="Calibri" pitchFamily="34" charset="0"/>
              </a:rPr>
              <a:t>40 clinical sites</a:t>
            </a:r>
          </a:p>
          <a:p>
            <a:r>
              <a:rPr lang="en-US" dirty="0" smtClean="0">
                <a:solidFill>
                  <a:schemeClr val="tx2"/>
                </a:solidFill>
                <a:latin typeface="Calibri" pitchFamily="34" charset="0"/>
              </a:rPr>
              <a:t>3,900 participants  x 10 infusion visits  = </a:t>
            </a:r>
            <a:r>
              <a:rPr lang="en-US" sz="3600" dirty="0" smtClean="0">
                <a:solidFill>
                  <a:schemeClr val="tx2"/>
                </a:solidFill>
                <a:latin typeface="Calibri" pitchFamily="34" charset="0"/>
              </a:rPr>
              <a:t>39,000 infusions</a:t>
            </a:r>
          </a:p>
          <a:p>
            <a:r>
              <a:rPr lang="en-US" sz="3600" dirty="0" smtClean="0">
                <a:solidFill>
                  <a:schemeClr val="tx2"/>
                </a:solidFill>
                <a:latin typeface="Calibri" pitchFamily="34" charset="0"/>
              </a:rPr>
              <a:t>4 to 5 </a:t>
            </a:r>
            <a:r>
              <a:rPr lang="en-US" sz="3600" dirty="0" err="1" smtClean="0">
                <a:solidFill>
                  <a:schemeClr val="tx2"/>
                </a:solidFill>
                <a:latin typeface="Calibri" pitchFamily="34" charset="0"/>
              </a:rPr>
              <a:t>hrs</a:t>
            </a:r>
            <a:r>
              <a:rPr lang="en-US" sz="3600" dirty="0" smtClean="0">
                <a:solidFill>
                  <a:schemeClr val="tx2"/>
                </a:solidFill>
                <a:latin typeface="Calibri" pitchFamily="34" charset="0"/>
              </a:rPr>
              <a:t>/infusion </a:t>
            </a:r>
            <a:endParaRPr lang="en-US" sz="2000" dirty="0" smtClean="0">
              <a:solidFill>
                <a:schemeClr val="tx2"/>
              </a:solidFill>
              <a:latin typeface="Calibri" pitchFamily="34" charset="0"/>
            </a:endParaRPr>
          </a:p>
          <a:p>
            <a:pPr marL="400050" lvl="1" indent="0">
              <a:spcBef>
                <a:spcPts val="0"/>
              </a:spcBef>
              <a:buNone/>
            </a:pPr>
            <a:r>
              <a:rPr lang="en-US" sz="2000" dirty="0" smtClean="0">
                <a:solidFill>
                  <a:schemeClr val="tx2"/>
                </a:solidFill>
                <a:latin typeface="Calibri" pitchFamily="34" charset="0"/>
              </a:rPr>
              <a:t>= poor enrollment and retention</a:t>
            </a:r>
          </a:p>
          <a:p>
            <a:pPr marL="400050" lvl="1" indent="0">
              <a:spcBef>
                <a:spcPts val="0"/>
              </a:spcBef>
              <a:buNone/>
            </a:pPr>
            <a:r>
              <a:rPr lang="en-US" sz="2000" dirty="0" smtClean="0">
                <a:solidFill>
                  <a:schemeClr val="tx2"/>
                </a:solidFill>
                <a:latin typeface="Calibri" pitchFamily="34" charset="0"/>
              </a:rPr>
              <a:t>= too much $$$</a:t>
            </a:r>
          </a:p>
          <a:p>
            <a:pPr marL="400050" lvl="1" indent="0">
              <a:spcBef>
                <a:spcPts val="0"/>
              </a:spcBef>
              <a:buNone/>
            </a:pPr>
            <a:r>
              <a:rPr lang="en-US" sz="3600" dirty="0" smtClean="0">
                <a:solidFill>
                  <a:srgbClr val="FF0000"/>
                </a:solidFill>
                <a:latin typeface="Calibri" pitchFamily="34" charset="0"/>
              </a:rPr>
              <a:t>not feasible</a:t>
            </a:r>
            <a:endParaRPr lang="en-US" sz="4800" dirty="0" smtClean="0">
              <a:solidFill>
                <a:srgbClr val="FF0000"/>
              </a:solidFill>
              <a:latin typeface="Calibri" pitchFamily="34" charset="0"/>
            </a:endParaRPr>
          </a:p>
          <a:p>
            <a:endParaRPr lang="en-US" sz="2000" dirty="0">
              <a:solidFill>
                <a:schemeClr val="tx2"/>
              </a:solidFill>
            </a:endParaRPr>
          </a:p>
        </p:txBody>
      </p:sp>
      <p:sp>
        <p:nvSpPr>
          <p:cNvPr id="4" name="Slide Number Placeholder 3"/>
          <p:cNvSpPr>
            <a:spLocks noGrp="1"/>
          </p:cNvSpPr>
          <p:nvPr>
            <p:ph type="sldNum" sz="quarter" idx="11"/>
          </p:nvPr>
        </p:nvSpPr>
        <p:spPr/>
        <p:txBody>
          <a:bodyPr/>
          <a:lstStyle/>
          <a:p>
            <a:pPr defTabSz="914400" fontAlgn="base">
              <a:spcBef>
                <a:spcPct val="0"/>
              </a:spcBef>
              <a:spcAft>
                <a:spcPct val="0"/>
              </a:spcAft>
              <a:defRPr/>
            </a:pPr>
            <a:fld id="{B874E607-9A9D-4CA8-AF96-69CF1303CF0F}" type="slidenum">
              <a:rPr lang="en-US" smtClean="0">
                <a:latin typeface="Franklin Gothic Book" pitchFamily="34" charset="0"/>
                <a:cs typeface="Arial" charset="0"/>
              </a:rPr>
              <a:pPr defTabSz="914400" fontAlgn="base">
                <a:spcBef>
                  <a:spcPct val="0"/>
                </a:spcBef>
                <a:spcAft>
                  <a:spcPct val="0"/>
                </a:spcAft>
                <a:defRPr/>
              </a:pPr>
              <a:t>32</a:t>
            </a:fld>
            <a:endParaRPr lang="en-US" dirty="0">
              <a:latin typeface="Franklin Gothic Book" pitchFamily="34" charset="0"/>
              <a:cs typeface="Arial" charset="0"/>
            </a:endParaRPr>
          </a:p>
        </p:txBody>
      </p:sp>
      <p:sp>
        <p:nvSpPr>
          <p:cNvPr id="5" name="Title 4"/>
          <p:cNvSpPr>
            <a:spLocks noGrp="1"/>
          </p:cNvSpPr>
          <p:nvPr>
            <p:ph type="title"/>
          </p:nvPr>
        </p:nvSpPr>
        <p:spPr/>
        <p:txBody>
          <a:bodyPr>
            <a:normAutofit fontScale="90000"/>
          </a:bodyPr>
          <a:lstStyle/>
          <a:p>
            <a:r>
              <a:rPr lang="en-US" dirty="0" smtClean="0">
                <a:solidFill>
                  <a:schemeClr val="accent1"/>
                </a:solidFill>
                <a:latin typeface="+mj-lt"/>
              </a:rPr>
              <a:t>Infusion visits </a:t>
            </a:r>
            <a:br>
              <a:rPr lang="en-US" dirty="0" smtClean="0">
                <a:solidFill>
                  <a:schemeClr val="accent1"/>
                </a:solidFill>
                <a:latin typeface="+mj-lt"/>
              </a:rPr>
            </a:br>
            <a:endParaRPr lang="en-US" dirty="0">
              <a:solidFill>
                <a:schemeClr val="accent1"/>
              </a:solidFill>
              <a:latin typeface="+mj-lt"/>
            </a:endParaRPr>
          </a:p>
        </p:txBody>
      </p:sp>
    </p:spTree>
    <p:extLst>
      <p:ext uri="{BB962C8B-B14F-4D97-AF65-F5344CB8AC3E}">
        <p14:creationId xmlns:p14="http://schemas.microsoft.com/office/powerpoint/2010/main" val="236047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Lean Principles and </a:t>
            </a:r>
            <a:br>
              <a:rPr lang="en-US" dirty="0" smtClean="0"/>
            </a:br>
            <a:r>
              <a:rPr lang="en-US" dirty="0" smtClean="0"/>
              <a:t>Rapid Process Improvement (RPI)</a:t>
            </a:r>
            <a:endParaRPr lang="en-US" dirty="0"/>
          </a:p>
        </p:txBody>
      </p:sp>
      <p:sp>
        <p:nvSpPr>
          <p:cNvPr id="2" name="Content Placeholder 1"/>
          <p:cNvSpPr>
            <a:spLocks noGrp="1"/>
          </p:cNvSpPr>
          <p:nvPr>
            <p:ph idx="1"/>
          </p:nvPr>
        </p:nvSpPr>
        <p:spPr>
          <a:xfrm>
            <a:off x="457200" y="1585432"/>
            <a:ext cx="8229600" cy="4525963"/>
          </a:xfrm>
        </p:spPr>
        <p:txBody>
          <a:bodyPr>
            <a:normAutofit fontScale="77500" lnSpcReduction="20000"/>
          </a:bodyPr>
          <a:lstStyle/>
          <a:p>
            <a:r>
              <a:rPr lang="en-US" dirty="0" smtClean="0"/>
              <a:t>Collaboration between HVTN and HPTN</a:t>
            </a:r>
          </a:p>
          <a:p>
            <a:r>
              <a:rPr lang="en-US" dirty="0" smtClean="0"/>
              <a:t>Management Guidance Team consisting of 14 members: representatives from AMP Team leadership, SDMC, Lab, VRC, and DAIDS MOs/PAB/OCSO</a:t>
            </a:r>
          </a:p>
          <a:p>
            <a:pPr lvl="1"/>
            <a:r>
              <a:rPr lang="en-US" dirty="0" smtClean="0"/>
              <a:t>Finalize a project charter</a:t>
            </a:r>
          </a:p>
          <a:p>
            <a:pPr lvl="1"/>
            <a:r>
              <a:rPr lang="en-US" dirty="0" smtClean="0"/>
              <a:t>Agree on an effective program</a:t>
            </a:r>
          </a:p>
          <a:p>
            <a:r>
              <a:rPr lang="en-US" dirty="0" smtClean="0"/>
              <a:t>A work shop was conducted with a RPI team consisting of 22 members: site clinicians, pharmacists, representatives from DAIDS OCSO and PAB, SCHARP, and network operations staff from HVTN and HPTN </a:t>
            </a:r>
          </a:p>
          <a:p>
            <a:pPr lvl="1"/>
            <a:r>
              <a:rPr lang="en-US" dirty="0" smtClean="0"/>
              <a:t>Achieve the shortest lead time and highest level of ‘value added’ work during a study participant’s clinic visit</a:t>
            </a:r>
          </a:p>
          <a:p>
            <a:pPr lvl="1"/>
            <a:r>
              <a:rPr lang="en-US" dirty="0" smtClean="0"/>
              <a:t>Standardize visits across the 40 clinical sites</a:t>
            </a:r>
          </a:p>
          <a:p>
            <a:pPr lvl="1"/>
            <a:endParaRPr lang="en-US" dirty="0" smtClean="0"/>
          </a:p>
          <a:p>
            <a:endParaRPr lang="en-US" dirty="0"/>
          </a:p>
        </p:txBody>
      </p:sp>
      <p:sp>
        <p:nvSpPr>
          <p:cNvPr id="4" name="Slide Number Placeholder 3"/>
          <p:cNvSpPr>
            <a:spLocks noGrp="1"/>
          </p:cNvSpPr>
          <p:nvPr>
            <p:ph type="sldNum" sz="quarter" idx="4"/>
          </p:nvPr>
        </p:nvSpPr>
        <p:spPr/>
        <p:txBody>
          <a:bodyPr/>
          <a:lstStyle/>
          <a:p>
            <a:fld id="{B874E607-9A9D-4CA8-AF96-69CF1303CF0F}" type="slidenum">
              <a:rPr lang="en-US" smtClean="0"/>
              <a:pPr/>
              <a:t>33</a:t>
            </a:fld>
            <a:endParaRPr lang="en-US" dirty="0"/>
          </a:p>
        </p:txBody>
      </p:sp>
    </p:spTree>
    <p:extLst>
      <p:ext uri="{BB962C8B-B14F-4D97-AF65-F5344CB8AC3E}">
        <p14:creationId xmlns:p14="http://schemas.microsoft.com/office/powerpoint/2010/main" val="403007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Rapid </a:t>
            </a:r>
            <a:r>
              <a:rPr lang="en-US" dirty="0" smtClean="0">
                <a:latin typeface="+mj-lt"/>
              </a:rPr>
              <a:t>Process</a:t>
            </a:r>
            <a:r>
              <a:rPr lang="en-US" dirty="0" smtClean="0"/>
              <a:t> Improvement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RPI team discussed &amp; analyzed in a 5 day workshop:</a:t>
            </a:r>
          </a:p>
          <a:p>
            <a:pPr lvl="1"/>
            <a:r>
              <a:rPr lang="en-US" dirty="0" smtClean="0"/>
              <a:t>VRC01 stability, advanced preparation of study drug, optimal vial sizes, weight-based dosing, standardized supplies and equipment such as infusion line length and infusion pumps </a:t>
            </a:r>
          </a:p>
          <a:p>
            <a:r>
              <a:rPr lang="en-US" dirty="0" smtClean="0"/>
              <a:t>Final recommendations informed the study specific procedures (SSPs), and the infusion visit work flow which is outlined in a video </a:t>
            </a:r>
          </a:p>
          <a:p>
            <a:r>
              <a:rPr lang="en-US" dirty="0" smtClean="0"/>
              <a:t>Results:</a:t>
            </a:r>
          </a:p>
          <a:p>
            <a:pPr lvl="1"/>
            <a:r>
              <a:rPr lang="en-US" dirty="0" smtClean="0"/>
              <a:t>Enrollment IV infusion visit: 145 minutes</a:t>
            </a:r>
          </a:p>
          <a:p>
            <a:pPr lvl="1"/>
            <a:r>
              <a:rPr lang="en-US" dirty="0" smtClean="0"/>
              <a:t>Post-enrollment IV infusion visit: 110 minutes</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4"/>
          </p:nvPr>
        </p:nvSpPr>
        <p:spPr/>
        <p:txBody>
          <a:bodyPr/>
          <a:lstStyle/>
          <a:p>
            <a:fld id="{B874E607-9A9D-4CA8-AF96-69CF1303CF0F}" type="slidenum">
              <a:rPr lang="en-US" smtClean="0"/>
              <a:pPr/>
              <a:t>34</a:t>
            </a:fld>
            <a:endParaRPr lang="en-US" dirty="0"/>
          </a:p>
        </p:txBody>
      </p:sp>
    </p:spTree>
    <p:extLst>
      <p:ext uri="{BB962C8B-B14F-4D97-AF65-F5344CB8AC3E}">
        <p14:creationId xmlns:p14="http://schemas.microsoft.com/office/powerpoint/2010/main" val="261983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The AMP Study: Summary</a:t>
            </a:r>
            <a:endParaRPr lang="en-US" dirty="0">
              <a:latin typeface="+mj-lt"/>
            </a:endParaRPr>
          </a:p>
        </p:txBody>
      </p:sp>
      <p:sp>
        <p:nvSpPr>
          <p:cNvPr id="3" name="Content Placeholder 2"/>
          <p:cNvSpPr>
            <a:spLocks noGrp="1"/>
          </p:cNvSpPr>
          <p:nvPr>
            <p:ph idx="1"/>
          </p:nvPr>
        </p:nvSpPr>
        <p:spPr>
          <a:xfrm>
            <a:off x="457199" y="1600200"/>
            <a:ext cx="8500745" cy="4525963"/>
          </a:xfrm>
        </p:spPr>
        <p:txBody>
          <a:bodyPr>
            <a:normAutofit fontScale="77500" lnSpcReduction="20000"/>
          </a:bodyPr>
          <a:lstStyle/>
          <a:p>
            <a:r>
              <a:rPr lang="en-US" dirty="0" smtClean="0"/>
              <a:t>1st large scale, phase 2b study with an intravenous biomedical intervention for HIV prevention in men and women</a:t>
            </a:r>
          </a:p>
          <a:p>
            <a:r>
              <a:rPr lang="en-US" dirty="0" smtClean="0"/>
              <a:t>1st efficacy trial with a monoclonal antibody against HIV</a:t>
            </a:r>
          </a:p>
          <a:p>
            <a:r>
              <a:rPr lang="en-US" dirty="0" smtClean="0"/>
              <a:t>Cross-Network collaboration between HVTN &amp; HPTN</a:t>
            </a:r>
          </a:p>
          <a:p>
            <a:r>
              <a:rPr lang="en-US" dirty="0" smtClean="0"/>
              <a:t>Global trial in 2 cohorts on 3 continents </a:t>
            </a:r>
          </a:p>
          <a:p>
            <a:pPr lvl="1"/>
            <a:r>
              <a:rPr lang="en-US" dirty="0" smtClean="0"/>
              <a:t>2400 MSM + TG in North &amp; South America (Clade B)</a:t>
            </a:r>
          </a:p>
          <a:p>
            <a:pPr lvl="1"/>
            <a:r>
              <a:rPr lang="en-US" dirty="0" smtClean="0"/>
              <a:t>1500 Women in sub-Saharan Africa (Clade C)</a:t>
            </a:r>
          </a:p>
          <a:p>
            <a:r>
              <a:rPr lang="en-US" dirty="0" smtClean="0"/>
              <a:t>Anticipated to open in US: Jan 2016</a:t>
            </a:r>
          </a:p>
          <a:p>
            <a:r>
              <a:rPr lang="en-US" dirty="0" smtClean="0"/>
              <a:t>Anticipated to open in Sub Saharan Africa &amp; South America: Q2 2016</a:t>
            </a:r>
            <a:endParaRPr lang="en-US" dirty="0"/>
          </a:p>
        </p:txBody>
      </p:sp>
      <p:sp>
        <p:nvSpPr>
          <p:cNvPr id="4" name="Slide Number Placeholder 3"/>
          <p:cNvSpPr>
            <a:spLocks noGrp="1"/>
          </p:cNvSpPr>
          <p:nvPr>
            <p:ph type="sldNum" sz="quarter" idx="4"/>
          </p:nvPr>
        </p:nvSpPr>
        <p:spPr/>
        <p:txBody>
          <a:bodyPr/>
          <a:lstStyle/>
          <a:p>
            <a:pPr>
              <a:defRPr/>
            </a:pPr>
            <a:fld id="{B874E607-9A9D-4CA8-AF96-69CF1303CF0F}" type="slidenum">
              <a:rPr lang="en-US" smtClean="0"/>
              <a:pPr>
                <a:defRPr/>
              </a:pPr>
              <a:t>35</a:t>
            </a:fld>
            <a:endParaRPr lang="en-US" dirty="0"/>
          </a:p>
        </p:txBody>
      </p:sp>
    </p:spTree>
    <p:extLst>
      <p:ext uri="{BB962C8B-B14F-4D97-AF65-F5344CB8AC3E}">
        <p14:creationId xmlns:p14="http://schemas.microsoft.com/office/powerpoint/2010/main" val="803000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52400" y="1219200"/>
            <a:ext cx="4419600" cy="4952999"/>
          </a:xfrm>
        </p:spPr>
        <p:txBody>
          <a:bodyPr>
            <a:noAutofit/>
          </a:bodyPr>
          <a:lstStyle/>
          <a:p>
            <a:pPr>
              <a:buFont typeface="Wingdings" panose="05000000000000000000" pitchFamily="2" charset="2"/>
              <a:buChar char="§"/>
            </a:pPr>
            <a:r>
              <a:rPr lang="en-US" sz="1400" dirty="0" smtClean="0"/>
              <a:t>Chairs: Larry Corey &amp; Mike Cohen</a:t>
            </a:r>
          </a:p>
          <a:p>
            <a:pPr>
              <a:buFont typeface="Wingdings" panose="05000000000000000000" pitchFamily="2" charset="2"/>
              <a:buChar char="§"/>
            </a:pPr>
            <a:r>
              <a:rPr lang="en-US" sz="1400" dirty="0"/>
              <a:t>C</a:t>
            </a:r>
            <a:r>
              <a:rPr lang="en-US" sz="1400" dirty="0" smtClean="0"/>
              <a:t>o-Chairs: Sri Edupuganti &amp; Nyaradzo Mgodi</a:t>
            </a:r>
          </a:p>
          <a:p>
            <a:pPr>
              <a:buFont typeface="Wingdings" panose="05000000000000000000" pitchFamily="2" charset="2"/>
              <a:buChar char="§"/>
            </a:pPr>
            <a:r>
              <a:rPr lang="en-US" sz="1400" dirty="0" smtClean="0"/>
              <a:t>Protocol Team Leader &amp; Core Medical Monitor: Shelly </a:t>
            </a:r>
            <a:r>
              <a:rPr lang="en-US" sz="1400" dirty="0" err="1" smtClean="0"/>
              <a:t>Karuna</a:t>
            </a:r>
            <a:endParaRPr lang="en-US" sz="1400" dirty="0" smtClean="0"/>
          </a:p>
          <a:p>
            <a:pPr>
              <a:buFont typeface="Wingdings" panose="05000000000000000000" pitchFamily="2" charset="2"/>
              <a:buChar char="§"/>
            </a:pPr>
            <a:r>
              <a:rPr lang="en-US" sz="1400" dirty="0" smtClean="0"/>
              <a:t>DAIDS Medical Officers: </a:t>
            </a:r>
            <a:r>
              <a:rPr lang="en-US" sz="1400" dirty="0" err="1" smtClean="0"/>
              <a:t>Marga</a:t>
            </a:r>
            <a:r>
              <a:rPr lang="en-US" sz="1400" dirty="0" smtClean="0"/>
              <a:t> Gomez &amp; David Burns</a:t>
            </a:r>
          </a:p>
          <a:p>
            <a:pPr>
              <a:buFont typeface="Wingdings" panose="05000000000000000000" pitchFamily="2" charset="2"/>
              <a:buChar char="§"/>
            </a:pPr>
            <a:r>
              <a:rPr lang="en-US" sz="1400" dirty="0" smtClean="0"/>
              <a:t>Statisticians: </a:t>
            </a:r>
            <a:r>
              <a:rPr lang="en-US" sz="1400" dirty="0"/>
              <a:t>Allan </a:t>
            </a:r>
            <a:r>
              <a:rPr lang="en-US" sz="1400" dirty="0" smtClean="0"/>
              <a:t>DeCamp, </a:t>
            </a:r>
            <a:r>
              <a:rPr lang="en-US" sz="1400" dirty="0"/>
              <a:t>Deborah </a:t>
            </a:r>
            <a:r>
              <a:rPr lang="en-US" sz="1400" dirty="0" smtClean="0"/>
              <a:t>Donnell, Peter Gilbert, Michal Juraska, Nidhi Kochar</a:t>
            </a:r>
            <a:endParaRPr lang="en-US" sz="1400" dirty="0"/>
          </a:p>
          <a:p>
            <a:pPr>
              <a:buFont typeface="Wingdings" panose="05000000000000000000" pitchFamily="2" charset="2"/>
              <a:buChar char="§"/>
            </a:pPr>
            <a:r>
              <a:rPr lang="en-US" sz="1400" dirty="0"/>
              <a:t>Laboratory </a:t>
            </a:r>
            <a:r>
              <a:rPr lang="en-US" sz="1400" dirty="0" smtClean="0"/>
              <a:t>Representatives: </a:t>
            </a:r>
            <a:r>
              <a:rPr lang="en-US" sz="1400" dirty="0"/>
              <a:t>John </a:t>
            </a:r>
            <a:r>
              <a:rPr lang="en-US" sz="1400" dirty="0" smtClean="0"/>
              <a:t>Hural, Sue </a:t>
            </a:r>
            <a:r>
              <a:rPr lang="en-US" sz="1400" dirty="0" err="1" smtClean="0"/>
              <a:t>Eshleman</a:t>
            </a:r>
            <a:r>
              <a:rPr lang="en-US" sz="1400" dirty="0" smtClean="0"/>
              <a:t>, On Ho, David </a:t>
            </a:r>
            <a:r>
              <a:rPr lang="en-US" sz="1400" dirty="0" err="1" smtClean="0"/>
              <a:t>Montefiori</a:t>
            </a:r>
            <a:r>
              <a:rPr lang="en-US" sz="1400" dirty="0" smtClean="0"/>
              <a:t>, Vanessa Cummings, Estelle </a:t>
            </a:r>
            <a:r>
              <a:rPr lang="en-US" sz="1400" dirty="0" err="1" smtClean="0"/>
              <a:t>Piwowar</a:t>
            </a:r>
            <a:r>
              <a:rPr lang="en-US" sz="1400" dirty="0" smtClean="0"/>
              <a:t>-Manning</a:t>
            </a:r>
          </a:p>
          <a:p>
            <a:pPr>
              <a:buFont typeface="Wingdings" panose="05000000000000000000" pitchFamily="2" charset="2"/>
              <a:buChar char="§"/>
            </a:pPr>
            <a:r>
              <a:rPr lang="en-US" sz="1400" dirty="0" smtClean="0"/>
              <a:t>VRC Representatives: Julie </a:t>
            </a:r>
            <a:r>
              <a:rPr lang="en-US" sz="1400" dirty="0" err="1" smtClean="0"/>
              <a:t>Ledgerwood</a:t>
            </a:r>
            <a:r>
              <a:rPr lang="en-US" sz="1400" dirty="0" smtClean="0"/>
              <a:t>, Barney Graham, John </a:t>
            </a:r>
            <a:r>
              <a:rPr lang="en-US" sz="1400" dirty="0" err="1" smtClean="0"/>
              <a:t>Mascola</a:t>
            </a:r>
            <a:endParaRPr lang="en-US" sz="1400" dirty="0" smtClean="0"/>
          </a:p>
          <a:p>
            <a:pPr>
              <a:buFont typeface="Wingdings" panose="05000000000000000000" pitchFamily="2" charset="2"/>
              <a:buChar char="§"/>
            </a:pPr>
            <a:r>
              <a:rPr lang="en-US" sz="1400" dirty="0" smtClean="0"/>
              <a:t>Investigator Representatives: Ken Mayer, </a:t>
            </a:r>
            <a:r>
              <a:rPr lang="en-US" sz="1400" dirty="0" err="1" smtClean="0"/>
              <a:t>LaRon</a:t>
            </a:r>
            <a:r>
              <a:rPr lang="en-US" sz="1400" dirty="0" smtClean="0"/>
              <a:t> Nelson, Manuel </a:t>
            </a:r>
            <a:r>
              <a:rPr lang="en-US" sz="1400" dirty="0" err="1" smtClean="0"/>
              <a:t>Villaran</a:t>
            </a:r>
            <a:r>
              <a:rPr lang="en-US" sz="1400" dirty="0" smtClean="0"/>
              <a:t>, Sinead Delaney-</a:t>
            </a:r>
            <a:r>
              <a:rPr lang="en-US" sz="1400" dirty="0" err="1" smtClean="0"/>
              <a:t>Moretlwe</a:t>
            </a:r>
            <a:endParaRPr lang="en-US" sz="1400" dirty="0" smtClean="0"/>
          </a:p>
          <a:p>
            <a:pPr>
              <a:buFont typeface="Wingdings" panose="05000000000000000000" pitchFamily="2" charset="2"/>
              <a:buChar char="§"/>
            </a:pPr>
            <a:r>
              <a:rPr lang="en-US" sz="1400" dirty="0" smtClean="0"/>
              <a:t>Social &amp; Behavioral Scientist: Michele </a:t>
            </a:r>
            <a:r>
              <a:rPr lang="en-US" sz="1400" dirty="0" err="1" smtClean="0"/>
              <a:t>Andrasik</a:t>
            </a:r>
            <a:endParaRPr lang="en-US" sz="1400" dirty="0" smtClean="0"/>
          </a:p>
          <a:p>
            <a:pPr>
              <a:buFont typeface="Wingdings" panose="05000000000000000000" pitchFamily="2" charset="2"/>
              <a:buChar char="§"/>
            </a:pPr>
            <a:r>
              <a:rPr lang="en-US" sz="1400" dirty="0" smtClean="0"/>
              <a:t>DAIDS Protocol Pharmacist: </a:t>
            </a:r>
            <a:r>
              <a:rPr lang="en-US" sz="1400" dirty="0" err="1" smtClean="0"/>
              <a:t>Scharla</a:t>
            </a:r>
            <a:r>
              <a:rPr lang="en-US" sz="1400" dirty="0" smtClean="0"/>
              <a:t> Estep</a:t>
            </a:r>
          </a:p>
          <a:p>
            <a:pPr>
              <a:buFont typeface="Wingdings" panose="05000000000000000000" pitchFamily="2" charset="2"/>
              <a:buChar char="§"/>
            </a:pPr>
            <a:r>
              <a:rPr lang="en-US" sz="1400" dirty="0" smtClean="0"/>
              <a:t>Regional Medical Liaison: Simba </a:t>
            </a:r>
            <a:r>
              <a:rPr lang="en-US" sz="1400" dirty="0" err="1" smtClean="0"/>
              <a:t>Takuva</a:t>
            </a:r>
            <a:endParaRPr lang="en-US" sz="1400" dirty="0" smtClean="0"/>
          </a:p>
          <a:p>
            <a:pPr>
              <a:buFont typeface="Wingdings" panose="05000000000000000000" pitchFamily="2" charset="2"/>
              <a:buChar char="§"/>
            </a:pPr>
            <a:r>
              <a:rPr lang="en-US" sz="1400" dirty="0" smtClean="0"/>
              <a:t>Clinical Safety Specialist: </a:t>
            </a:r>
            <a:r>
              <a:rPr lang="en-US" sz="1400" dirty="0" err="1" smtClean="0"/>
              <a:t>Maija</a:t>
            </a:r>
            <a:r>
              <a:rPr lang="en-US" sz="1400" dirty="0" smtClean="0"/>
              <a:t> Anderson</a:t>
            </a:r>
          </a:p>
          <a:p>
            <a:pPr>
              <a:buFont typeface="Wingdings" panose="05000000000000000000" pitchFamily="2" charset="2"/>
              <a:buChar char="§"/>
            </a:pPr>
            <a:endParaRPr lang="en-US" sz="1400" dirty="0" smtClean="0"/>
          </a:p>
          <a:p>
            <a:pPr>
              <a:buFont typeface="Wingdings" panose="05000000000000000000" pitchFamily="2" charset="2"/>
              <a:buChar char="§"/>
            </a:pPr>
            <a:endParaRPr lang="en-US" sz="1400" dirty="0" smtClean="0"/>
          </a:p>
          <a:p>
            <a:pPr>
              <a:buFont typeface="Wingdings" panose="05000000000000000000" pitchFamily="2" charset="2"/>
              <a:buChar char="§"/>
            </a:pPr>
            <a:endParaRPr lang="en-US" sz="1400" dirty="0"/>
          </a:p>
          <a:p>
            <a:pPr>
              <a:buFont typeface="Wingdings" panose="05000000000000000000" pitchFamily="2" charset="2"/>
              <a:buChar char="§"/>
            </a:pPr>
            <a:endParaRPr lang="en-US" sz="1400" dirty="0" smtClean="0"/>
          </a:p>
          <a:p>
            <a:pPr>
              <a:buFont typeface="Wingdings" panose="05000000000000000000" pitchFamily="2" charset="2"/>
              <a:buChar char="§"/>
            </a:pPr>
            <a:endParaRPr lang="en-US" sz="1400" dirty="0" smtClean="0"/>
          </a:p>
          <a:p>
            <a:pPr>
              <a:buFont typeface="Wingdings" panose="05000000000000000000" pitchFamily="2" charset="2"/>
              <a:buChar char="§"/>
            </a:pPr>
            <a:endParaRPr lang="en-US" sz="1400" dirty="0"/>
          </a:p>
        </p:txBody>
      </p:sp>
      <p:sp>
        <p:nvSpPr>
          <p:cNvPr id="3" name="Content Placeholder 2"/>
          <p:cNvSpPr>
            <a:spLocks noGrp="1"/>
          </p:cNvSpPr>
          <p:nvPr>
            <p:ph sz="half" idx="2"/>
          </p:nvPr>
        </p:nvSpPr>
        <p:spPr>
          <a:xfrm>
            <a:off x="4572000" y="1219200"/>
            <a:ext cx="4419600" cy="4953000"/>
          </a:xfrm>
        </p:spPr>
        <p:txBody>
          <a:bodyPr>
            <a:normAutofit/>
          </a:bodyPr>
          <a:lstStyle/>
          <a:p>
            <a:pPr>
              <a:buFont typeface="Wingdings" panose="05000000000000000000" pitchFamily="2" charset="2"/>
              <a:buChar char="§"/>
            </a:pPr>
            <a:r>
              <a:rPr lang="en-US" sz="1400" dirty="0"/>
              <a:t>Protocol Development Manager: Carter </a:t>
            </a:r>
            <a:r>
              <a:rPr lang="en-US" sz="1400" dirty="0" smtClean="0"/>
              <a:t>Bentley</a:t>
            </a:r>
          </a:p>
          <a:p>
            <a:pPr>
              <a:buFont typeface="Wingdings" panose="05000000000000000000" pitchFamily="2" charset="2"/>
              <a:buChar char="§"/>
            </a:pPr>
            <a:r>
              <a:rPr lang="en-US" sz="1400" dirty="0"/>
              <a:t>FHI360/HPTN LOC Director: </a:t>
            </a:r>
            <a:r>
              <a:rPr lang="en-US" sz="1400" dirty="0" err="1"/>
              <a:t>Niru</a:t>
            </a:r>
            <a:r>
              <a:rPr lang="en-US" sz="1400" dirty="0"/>
              <a:t> </a:t>
            </a:r>
            <a:r>
              <a:rPr lang="en-US" sz="1400" dirty="0" err="1"/>
              <a:t>Sista</a:t>
            </a:r>
            <a:endParaRPr lang="en-US" sz="1400" dirty="0"/>
          </a:p>
          <a:p>
            <a:pPr>
              <a:buFont typeface="Wingdings" panose="05000000000000000000" pitchFamily="2" charset="2"/>
              <a:buChar char="§"/>
            </a:pPr>
            <a:r>
              <a:rPr lang="en-US" sz="1400" dirty="0" smtClean="0"/>
              <a:t>Senior Research Clinician: Phil Andrew</a:t>
            </a:r>
          </a:p>
          <a:p>
            <a:pPr>
              <a:buFont typeface="Wingdings" panose="05000000000000000000" pitchFamily="2" charset="2"/>
              <a:buChar char="§"/>
            </a:pPr>
            <a:r>
              <a:rPr lang="en-US" sz="1400" dirty="0" smtClean="0"/>
              <a:t>Clinical </a:t>
            </a:r>
            <a:r>
              <a:rPr lang="en-US" sz="1400" dirty="0"/>
              <a:t>Research </a:t>
            </a:r>
            <a:r>
              <a:rPr lang="en-US" sz="1400" dirty="0" smtClean="0"/>
              <a:t>Manager: Liz </a:t>
            </a:r>
            <a:r>
              <a:rPr lang="en-US" sz="1400" dirty="0"/>
              <a:t>Greene</a:t>
            </a:r>
          </a:p>
          <a:p>
            <a:pPr>
              <a:buFont typeface="Wingdings" panose="05000000000000000000" pitchFamily="2" charset="2"/>
              <a:buChar char="§"/>
            </a:pPr>
            <a:r>
              <a:rPr lang="en-US" sz="1400" dirty="0"/>
              <a:t>Clinical Trials Manager: Carissa Karg</a:t>
            </a:r>
          </a:p>
          <a:p>
            <a:pPr>
              <a:buFont typeface="Wingdings" panose="05000000000000000000" pitchFamily="2" charset="2"/>
              <a:buChar char="§"/>
            </a:pPr>
            <a:r>
              <a:rPr lang="en-US" sz="1400" dirty="0"/>
              <a:t>SDMC Representatives: Lynda Emel, Gina Escamilla, </a:t>
            </a:r>
            <a:r>
              <a:rPr lang="en-US" sz="1400" dirty="0" smtClean="0"/>
              <a:t>Evangelyn Nkwopara</a:t>
            </a:r>
          </a:p>
          <a:p>
            <a:pPr>
              <a:buFont typeface="Wingdings" panose="05000000000000000000" pitchFamily="2" charset="2"/>
              <a:buChar char="§"/>
            </a:pPr>
            <a:r>
              <a:rPr lang="en-US" sz="1400" dirty="0" smtClean="0"/>
              <a:t>Regulatory Affairs Representative: Meg Brandon</a:t>
            </a:r>
          </a:p>
          <a:p>
            <a:pPr>
              <a:buFont typeface="Wingdings" panose="05000000000000000000" pitchFamily="2" charset="2"/>
              <a:buChar char="§"/>
            </a:pPr>
            <a:r>
              <a:rPr lang="en-US" sz="1400" dirty="0" smtClean="0"/>
              <a:t>Communications Representatives: Jim Maynard &amp; Eric Miller</a:t>
            </a:r>
          </a:p>
          <a:p>
            <a:pPr>
              <a:buFont typeface="Wingdings" panose="05000000000000000000" pitchFamily="2" charset="2"/>
              <a:buChar char="§"/>
            </a:pPr>
            <a:r>
              <a:rPr lang="en-US" sz="1400" dirty="0" smtClean="0"/>
              <a:t>Community Engagement Representatives: Gail Broder, Jonathan Lucas, </a:t>
            </a:r>
            <a:r>
              <a:rPr lang="en-US" sz="1400" dirty="0" err="1" smtClean="0"/>
              <a:t>Jontraye</a:t>
            </a:r>
            <a:r>
              <a:rPr lang="en-US" sz="1400" dirty="0" smtClean="0"/>
              <a:t> Davis</a:t>
            </a:r>
          </a:p>
          <a:p>
            <a:pPr>
              <a:buFont typeface="Wingdings" panose="05000000000000000000" pitchFamily="2" charset="2"/>
              <a:buChar char="§"/>
            </a:pPr>
            <a:r>
              <a:rPr lang="en-US" sz="1400" dirty="0" smtClean="0"/>
              <a:t>Clinic Coordinators: Deb Dunbar, Lilian Saavedra, Elaine Sebastian</a:t>
            </a:r>
          </a:p>
          <a:p>
            <a:pPr>
              <a:buFont typeface="Wingdings" panose="05000000000000000000" pitchFamily="2" charset="2"/>
              <a:buChar char="§"/>
            </a:pPr>
            <a:r>
              <a:rPr lang="en-US" sz="1400" dirty="0" smtClean="0"/>
              <a:t>CAB Representatives: </a:t>
            </a:r>
            <a:r>
              <a:rPr lang="en-US" sz="1400" dirty="0" err="1"/>
              <a:t>Likhapha</a:t>
            </a:r>
            <a:r>
              <a:rPr lang="en-US" sz="1400" dirty="0"/>
              <a:t> </a:t>
            </a:r>
            <a:r>
              <a:rPr lang="en-US" sz="1400" dirty="0" err="1" smtClean="0"/>
              <a:t>Faku</a:t>
            </a:r>
            <a:r>
              <a:rPr lang="en-US" sz="1400" dirty="0" smtClean="0"/>
              <a:t>, Mark Hubbard, Jim Wick</a:t>
            </a:r>
          </a:p>
          <a:p>
            <a:pPr>
              <a:buFont typeface="Wingdings" panose="05000000000000000000" pitchFamily="2" charset="2"/>
              <a:buChar char="§"/>
            </a:pPr>
            <a:r>
              <a:rPr lang="en-US" sz="1400" dirty="0" smtClean="0"/>
              <a:t>Community Educators/Recruiters: </a:t>
            </a:r>
            <a:r>
              <a:rPr lang="en-US" sz="1400" dirty="0" err="1" smtClean="0"/>
              <a:t>DaShawn</a:t>
            </a:r>
            <a:r>
              <a:rPr lang="en-US" sz="1400" dirty="0" smtClean="0"/>
              <a:t> Usher &amp; Luciana </a:t>
            </a:r>
            <a:r>
              <a:rPr lang="en-US" sz="1400" dirty="0" err="1" smtClean="0"/>
              <a:t>Kamel</a:t>
            </a:r>
            <a:endParaRPr lang="en-US" sz="1400" dirty="0" smtClean="0"/>
          </a:p>
          <a:p>
            <a:pPr>
              <a:buFont typeface="Wingdings" panose="05000000000000000000" pitchFamily="2" charset="2"/>
              <a:buChar char="§"/>
            </a:pPr>
            <a:r>
              <a:rPr lang="en-US" sz="1400" dirty="0" smtClean="0"/>
              <a:t>Technical Editor: Erik Schwab</a:t>
            </a:r>
          </a:p>
        </p:txBody>
      </p:sp>
      <p:sp>
        <p:nvSpPr>
          <p:cNvPr id="6" name="Title 5"/>
          <p:cNvSpPr>
            <a:spLocks noGrp="1"/>
          </p:cNvSpPr>
          <p:nvPr>
            <p:ph type="title"/>
          </p:nvPr>
        </p:nvSpPr>
        <p:spPr>
          <a:xfrm>
            <a:off x="457200" y="228600"/>
            <a:ext cx="8229600" cy="685800"/>
          </a:xfrm>
        </p:spPr>
        <p:txBody>
          <a:bodyPr>
            <a:normAutofit fontScale="90000"/>
          </a:bodyPr>
          <a:lstStyle/>
          <a:p>
            <a:r>
              <a:rPr lang="en-US" dirty="0" smtClean="0">
                <a:solidFill>
                  <a:srgbClr val="75B140"/>
                </a:solidFill>
              </a:rPr>
              <a:t>HVTN 703/HPTN 081 Protocol Team</a:t>
            </a:r>
            <a:endParaRPr lang="en-US" dirty="0">
              <a:solidFill>
                <a:srgbClr val="75B140"/>
              </a:solidFill>
            </a:endParaRPr>
          </a:p>
        </p:txBody>
      </p:sp>
      <p:sp>
        <p:nvSpPr>
          <p:cNvPr id="7" name="Slide Number Placeholder 6"/>
          <p:cNvSpPr>
            <a:spLocks noGrp="1"/>
          </p:cNvSpPr>
          <p:nvPr>
            <p:ph type="sldNum" sz="quarter" idx="11"/>
          </p:nvPr>
        </p:nvSpPr>
        <p:spPr/>
        <p:txBody>
          <a:bodyPr/>
          <a:lstStyle/>
          <a:p>
            <a:pPr defTabSz="914400" fontAlgn="base">
              <a:spcBef>
                <a:spcPct val="0"/>
              </a:spcBef>
              <a:spcAft>
                <a:spcPct val="0"/>
              </a:spcAft>
              <a:defRPr/>
            </a:pPr>
            <a:fld id="{67BFE113-A474-4500-A60F-9CAAC80E152A}" type="slidenum">
              <a:rPr lang="en-US" smtClean="0">
                <a:latin typeface="Franklin Gothic Book" pitchFamily="34" charset="0"/>
                <a:cs typeface="Arial" charset="0"/>
              </a:rPr>
              <a:pPr defTabSz="914400" fontAlgn="base">
                <a:spcBef>
                  <a:spcPct val="0"/>
                </a:spcBef>
                <a:spcAft>
                  <a:spcPct val="0"/>
                </a:spcAft>
                <a:defRPr/>
              </a:pPr>
              <a:t>36</a:t>
            </a:fld>
            <a:endParaRPr lang="en-US" dirty="0">
              <a:latin typeface="Franklin Gothic Book" pitchFamily="34" charset="0"/>
              <a:cs typeface="Arial" charset="0"/>
            </a:endParaRPr>
          </a:p>
        </p:txBody>
      </p:sp>
    </p:spTree>
    <p:extLst>
      <p:ext uri="{BB962C8B-B14F-4D97-AF65-F5344CB8AC3E}">
        <p14:creationId xmlns:p14="http://schemas.microsoft.com/office/powerpoint/2010/main" val="19700341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4"/>
          </p:nvPr>
        </p:nvSpPr>
        <p:spPr/>
        <p:txBody>
          <a:bodyPr/>
          <a:lstStyle/>
          <a:p>
            <a:pPr defTabSz="914400" fontAlgn="base">
              <a:spcBef>
                <a:spcPct val="0"/>
              </a:spcBef>
              <a:spcAft>
                <a:spcPct val="0"/>
              </a:spcAft>
              <a:defRPr/>
            </a:pPr>
            <a:fld id="{67BFE113-A474-4500-A60F-9CAAC80E152A}" type="slidenum">
              <a:rPr lang="en-US" smtClean="0">
                <a:latin typeface="Franklin Gothic Book" pitchFamily="34" charset="0"/>
                <a:cs typeface="Arial" charset="0"/>
              </a:rPr>
              <a:pPr defTabSz="914400" fontAlgn="base">
                <a:spcBef>
                  <a:spcPct val="0"/>
                </a:spcBef>
                <a:spcAft>
                  <a:spcPct val="0"/>
                </a:spcAft>
                <a:defRPr/>
              </a:pPr>
              <a:t>37</a:t>
            </a:fld>
            <a:endParaRPr lang="en-US" dirty="0">
              <a:latin typeface="Franklin Gothic Book" pitchFamily="34" charset="0"/>
              <a:cs typeface="Arial" charset="0"/>
            </a:endParaRPr>
          </a:p>
        </p:txBody>
      </p:sp>
      <p:pic>
        <p:nvPicPr>
          <p:cNvPr id="7" name="Picture 6" descr="HVTN-703_HPTN-081-f2f-group-photo-all-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0179"/>
            <a:ext cx="9144000" cy="4306221"/>
          </a:xfrm>
          <a:prstGeom prst="rect">
            <a:avLst/>
          </a:prstGeom>
        </p:spPr>
      </p:pic>
      <p:sp>
        <p:nvSpPr>
          <p:cNvPr id="8" name="Title 5"/>
          <p:cNvSpPr>
            <a:spLocks noGrp="1"/>
          </p:cNvSpPr>
          <p:nvPr>
            <p:ph type="title"/>
          </p:nvPr>
        </p:nvSpPr>
        <p:spPr>
          <a:xfrm>
            <a:off x="457200" y="76200"/>
            <a:ext cx="8229600" cy="1143000"/>
          </a:xfrm>
        </p:spPr>
        <p:txBody>
          <a:bodyPr>
            <a:normAutofit fontScale="90000"/>
          </a:bodyPr>
          <a:lstStyle/>
          <a:p>
            <a:r>
              <a:rPr lang="en-US" dirty="0" smtClean="0">
                <a:solidFill>
                  <a:srgbClr val="75B140"/>
                </a:solidFill>
              </a:rPr>
              <a:t>HVTN 703/HPTN 081 Protocol Team</a:t>
            </a:r>
            <a:br>
              <a:rPr lang="en-US" dirty="0" smtClean="0">
                <a:solidFill>
                  <a:srgbClr val="75B140"/>
                </a:solidFill>
              </a:rPr>
            </a:br>
            <a:r>
              <a:rPr lang="en-US" sz="2700" dirty="0" smtClean="0"/>
              <a:t>Face-to-Face Meeting, May 2015</a:t>
            </a:r>
            <a:endParaRPr lang="en-US" sz="2700" dirty="0">
              <a:solidFill>
                <a:srgbClr val="75B140"/>
              </a:solidFill>
            </a:endParaRPr>
          </a:p>
        </p:txBody>
      </p:sp>
    </p:spTree>
    <p:extLst>
      <p:ext uri="{BB962C8B-B14F-4D97-AF65-F5344CB8AC3E}">
        <p14:creationId xmlns:p14="http://schemas.microsoft.com/office/powerpoint/2010/main" val="131984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28600"/>
            <a:ext cx="8229600" cy="1524000"/>
          </a:xfrm>
        </p:spPr>
        <p:txBody>
          <a:bodyPr>
            <a:normAutofit/>
          </a:bodyPr>
          <a:lstStyle/>
          <a:p>
            <a:r>
              <a:rPr lang="en-US" sz="3600" dirty="0" smtClean="0">
                <a:solidFill>
                  <a:schemeClr val="tx2"/>
                </a:solidFill>
                <a:ea typeface="+mn-ea"/>
                <a:cs typeface="Arial" charset="0"/>
              </a:rPr>
              <a:t>HVTN 703/HPTN 081, The AMP Study: Defining a new path forward</a:t>
            </a:r>
            <a:endParaRPr lang="en-US" sz="3600" dirty="0">
              <a:solidFill>
                <a:schemeClr val="tx2"/>
              </a:solidFill>
              <a:ea typeface="+mn-ea"/>
              <a:cs typeface="Arial" charset="0"/>
            </a:endParaRPr>
          </a:p>
        </p:txBody>
      </p:sp>
      <p:sp>
        <p:nvSpPr>
          <p:cNvPr id="3" name="Content Placeholder 2"/>
          <p:cNvSpPr>
            <a:spLocks noGrp="1"/>
          </p:cNvSpPr>
          <p:nvPr>
            <p:ph idx="1"/>
          </p:nvPr>
        </p:nvSpPr>
        <p:spPr>
          <a:xfrm>
            <a:off x="721425" y="3124200"/>
            <a:ext cx="7696200" cy="2514600"/>
          </a:xfrm>
        </p:spPr>
        <p:txBody>
          <a:bodyPr/>
          <a:lstStyle/>
          <a:p>
            <a:pPr marL="0" indent="0" algn="ctr">
              <a:buNone/>
            </a:pPr>
            <a:r>
              <a:rPr lang="en-US" dirty="0" smtClean="0">
                <a:latin typeface="Franklin Gothic Medium" panose="020B0603020102020204" pitchFamily="34" charset="0"/>
              </a:rPr>
              <a:t>This is the first trial to assess if </a:t>
            </a:r>
            <a:r>
              <a:rPr lang="en-US" dirty="0">
                <a:latin typeface="Franklin Gothic Medium" panose="020B0603020102020204" pitchFamily="34" charset="0"/>
              </a:rPr>
              <a:t>antibodies </a:t>
            </a:r>
            <a:r>
              <a:rPr lang="en-US" dirty="0" smtClean="0">
                <a:latin typeface="Franklin Gothic Medium" panose="020B0603020102020204" pitchFamily="34" charset="0"/>
              </a:rPr>
              <a:t>can be used to prevent </a:t>
            </a:r>
            <a:r>
              <a:rPr lang="en-US" dirty="0">
                <a:latin typeface="Franklin Gothic Medium" panose="020B0603020102020204" pitchFamily="34" charset="0"/>
              </a:rPr>
              <a:t>HIV </a:t>
            </a:r>
            <a:r>
              <a:rPr lang="en-US" dirty="0" smtClean="0">
                <a:latin typeface="Franklin Gothic Medium" panose="020B0603020102020204" pitchFamily="34" charset="0"/>
              </a:rPr>
              <a:t>infection (similar to how antibodies prevent </a:t>
            </a:r>
            <a:r>
              <a:rPr lang="en-US" dirty="0">
                <a:latin typeface="Franklin Gothic Medium" panose="020B0603020102020204" pitchFamily="34" charset="0"/>
              </a:rPr>
              <a:t>other </a:t>
            </a:r>
            <a:r>
              <a:rPr lang="en-US" dirty="0" smtClean="0">
                <a:latin typeface="Franklin Gothic Medium" panose="020B0603020102020204" pitchFamily="34" charset="0"/>
              </a:rPr>
              <a:t>diseases). </a:t>
            </a:r>
          </a:p>
          <a:p>
            <a:pPr algn="ctr"/>
            <a:endParaRPr lang="en-US" dirty="0">
              <a:latin typeface="Franklin Gothic Medium" panose="020B0603020102020204" pitchFamily="34" charset="0"/>
            </a:endParaRPr>
          </a:p>
        </p:txBody>
      </p:sp>
      <p:sp>
        <p:nvSpPr>
          <p:cNvPr id="2" name="TextBox 1"/>
          <p:cNvSpPr txBox="1"/>
          <p:nvPr/>
        </p:nvSpPr>
        <p:spPr>
          <a:xfrm>
            <a:off x="1676400" y="2057400"/>
            <a:ext cx="5867400" cy="533400"/>
          </a:xfrm>
          <a:prstGeom prst="rect">
            <a:avLst/>
          </a:prstGeom>
        </p:spPr>
        <p:style>
          <a:lnRef idx="1">
            <a:schemeClr val="accent1"/>
          </a:lnRef>
          <a:fillRef idx="3">
            <a:schemeClr val="accent1"/>
          </a:fillRef>
          <a:effectRef idx="2">
            <a:schemeClr val="accent1"/>
          </a:effectRef>
          <a:fontRef idx="minor">
            <a:schemeClr val="lt1"/>
          </a:fontRef>
        </p:style>
        <p:txBody>
          <a:bodyPr vert="horz" wrap="square" lIns="91440" tIns="45720" rIns="91440" bIns="45720" rtlCol="0">
            <a:noAutofit/>
          </a:bodyPr>
          <a:lstStyle/>
          <a:p>
            <a:pPr marL="0" indent="0" algn="ctr">
              <a:buNone/>
            </a:pPr>
            <a:r>
              <a:rPr lang="en-US" sz="2800" dirty="0">
                <a:solidFill>
                  <a:schemeClr val="bg1"/>
                </a:solidFill>
                <a:latin typeface="+mj-lt"/>
              </a:rPr>
              <a:t>AMP = Antibody Mediated Prevention</a:t>
            </a:r>
          </a:p>
        </p:txBody>
      </p:sp>
      <p:sp>
        <p:nvSpPr>
          <p:cNvPr id="7" name="Slide Number Placeholder 6"/>
          <p:cNvSpPr>
            <a:spLocks noGrp="1"/>
          </p:cNvSpPr>
          <p:nvPr>
            <p:ph type="sldNum" sz="quarter" idx="4"/>
          </p:nvPr>
        </p:nvSpPr>
        <p:spPr/>
        <p:txBody>
          <a:bodyPr/>
          <a:lstStyle/>
          <a:p>
            <a:pPr>
              <a:defRPr/>
            </a:pPr>
            <a:fld id="{B874E607-9A9D-4CA8-AF96-69CF1303CF0F}" type="slidenum">
              <a:rPr lang="en-US" smtClean="0"/>
              <a:pPr>
                <a:defRPr/>
              </a:pPr>
              <a:t>4</a:t>
            </a:fld>
            <a:endParaRPr lang="en-US" dirty="0"/>
          </a:p>
        </p:txBody>
      </p:sp>
    </p:spTree>
    <p:extLst>
      <p:ext uri="{BB962C8B-B14F-4D97-AF65-F5344CB8AC3E}">
        <p14:creationId xmlns:p14="http://schemas.microsoft.com/office/powerpoint/2010/main" val="310765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1028"/>
          <p:cNvSpPr txBox="1">
            <a:spLocks noChangeArrowheads="1"/>
          </p:cNvSpPr>
          <p:nvPr/>
        </p:nvSpPr>
        <p:spPr bwMode="auto">
          <a:xfrm>
            <a:off x="152400" y="152400"/>
            <a:ext cx="8763000" cy="982663"/>
          </a:xfrm>
          <a:prstGeom prst="rect">
            <a:avLst/>
          </a:prstGeom>
          <a:noFill/>
          <a:ln w="9525">
            <a:noFill/>
            <a:miter lim="800000"/>
            <a:headEnd/>
            <a:tailEnd/>
          </a:ln>
        </p:spPr>
        <p:txBody>
          <a:bodyPr wrap="none" lIns="0" tIns="0" rIns="0" bIns="0" anchor="ctr" anchorCtr="1"/>
          <a:lstStyle/>
          <a:p>
            <a:pPr algn="ctr"/>
            <a:r>
              <a:rPr lang="en-US" sz="3000" b="1" dirty="0" smtClean="0">
                <a:solidFill>
                  <a:srgbClr val="75B140"/>
                </a:solidFill>
                <a:latin typeface="Arial Black" pitchFamily="34" charset="0"/>
                <a:ea typeface="Verdana" pitchFamily="34" charset="0"/>
                <a:cs typeface="Verdana" pitchFamily="34" charset="0"/>
              </a:rPr>
              <a:t>There is a long history of using</a:t>
            </a:r>
          </a:p>
          <a:p>
            <a:pPr algn="ctr"/>
            <a:r>
              <a:rPr lang="en-US" sz="3000" b="1" dirty="0" smtClean="0">
                <a:solidFill>
                  <a:srgbClr val="75B140"/>
                </a:solidFill>
                <a:latin typeface="Arial Black" pitchFamily="34" charset="0"/>
                <a:ea typeface="Verdana" pitchFamily="34" charset="0"/>
                <a:cs typeface="Verdana" pitchFamily="34" charset="0"/>
              </a:rPr>
              <a:t>antibodies to prevent viral infections.</a:t>
            </a:r>
            <a:endParaRPr lang="en-US" sz="3000" b="1" dirty="0">
              <a:solidFill>
                <a:srgbClr val="75B140"/>
              </a:solidFill>
              <a:latin typeface="Arial Black" pitchFamily="34" charset="0"/>
              <a:ea typeface="Verdana" pitchFamily="34" charset="0"/>
              <a:cs typeface="Verdana" pitchFamily="34" charset="0"/>
            </a:endParaRPr>
          </a:p>
        </p:txBody>
      </p:sp>
      <p:graphicFrame>
        <p:nvGraphicFramePr>
          <p:cNvPr id="2" name="Table 1"/>
          <p:cNvGraphicFramePr>
            <a:graphicFrameLocks noGrp="1"/>
          </p:cNvGraphicFramePr>
          <p:nvPr>
            <p:extLst/>
          </p:nvPr>
        </p:nvGraphicFramePr>
        <p:xfrm>
          <a:off x="646981" y="1219200"/>
          <a:ext cx="7784143" cy="4114801"/>
        </p:xfrm>
        <a:graphic>
          <a:graphicData uri="http://schemas.openxmlformats.org/drawingml/2006/table">
            <a:tbl>
              <a:tblPr firstRow="1" firstCol="1" bandRow="1"/>
              <a:tblGrid>
                <a:gridCol w="1161812"/>
                <a:gridCol w="4366445"/>
                <a:gridCol w="2255886"/>
              </a:tblGrid>
              <a:tr h="461961">
                <a:tc>
                  <a:txBody>
                    <a:bodyPr/>
                    <a:lstStyle/>
                    <a:p>
                      <a:pPr marL="0" marR="0" algn="ctr">
                        <a:spcBef>
                          <a:spcPts val="0"/>
                        </a:spcBef>
                        <a:spcAft>
                          <a:spcPts val="0"/>
                        </a:spcAft>
                      </a:pPr>
                      <a:r>
                        <a:rPr lang="en-US" sz="1800" b="1" i="1" u="sng" dirty="0" smtClean="0">
                          <a:solidFill>
                            <a:schemeClr val="tx1"/>
                          </a:solidFill>
                          <a:effectLst/>
                          <a:latin typeface="Calibri" panose="020F0502020204030204" pitchFamily="34" charset="0"/>
                          <a:ea typeface="MS Gothic" panose="020B0609070205080204" pitchFamily="49" charset="-128"/>
                          <a:cs typeface="Calibri" panose="020F0502020204030204" pitchFamily="34" charset="0"/>
                        </a:rPr>
                        <a:t>VIRUS</a:t>
                      </a:r>
                      <a:endParaRPr lang="en-US" sz="1800" i="1" u="sng" dirty="0">
                        <a:solidFill>
                          <a:schemeClr val="tx1"/>
                        </a:solidFill>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800" b="1" i="1" u="sng" dirty="0" smtClean="0">
                          <a:solidFill>
                            <a:schemeClr val="tx1"/>
                          </a:solidFill>
                          <a:effectLst/>
                          <a:latin typeface="Calibri" panose="020F0502020204030204" pitchFamily="34" charset="0"/>
                          <a:ea typeface="MS Gothic" panose="020B0609070205080204" pitchFamily="49" charset="-128"/>
                          <a:cs typeface="Calibri" panose="020F0502020204030204" pitchFamily="34" charset="0"/>
                        </a:rPr>
                        <a:t>PRODUCT DESCRIPTION</a:t>
                      </a:r>
                      <a:endParaRPr lang="en-US" sz="1800" i="1" u="sng" dirty="0">
                        <a:solidFill>
                          <a:schemeClr val="tx1"/>
                        </a:solidFill>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800" b="1" i="1" u="sng" dirty="0" smtClean="0">
                          <a:solidFill>
                            <a:schemeClr val="tx1"/>
                          </a:solidFill>
                          <a:effectLst/>
                          <a:latin typeface="Calibri" panose="020F0502020204030204" pitchFamily="34" charset="0"/>
                          <a:ea typeface="MS Gothic" panose="020B0609070205080204" pitchFamily="49" charset="-128"/>
                          <a:cs typeface="Calibri" panose="020F0502020204030204" pitchFamily="34" charset="0"/>
                        </a:rPr>
                        <a:t>INDICATION</a:t>
                      </a:r>
                      <a:endParaRPr lang="en-US" sz="1800" i="1" u="sng" dirty="0">
                        <a:solidFill>
                          <a:schemeClr val="tx1"/>
                        </a:solidFill>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28575"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497850">
                <a:tc>
                  <a:txBody>
                    <a:bodyPr/>
                    <a:lstStyle/>
                    <a:p>
                      <a:pPr marL="0" marR="0" algn="ctr">
                        <a:spcBef>
                          <a:spcPts val="0"/>
                        </a:spcBef>
                        <a:spcAft>
                          <a:spcPts val="0"/>
                        </a:spcAft>
                      </a:pPr>
                      <a:r>
                        <a:rPr lang="en-US" sz="1600" b="1" dirty="0" smtClean="0">
                          <a:effectLst/>
                          <a:latin typeface="Calibri" panose="020F0502020204030204" pitchFamily="34" charset="0"/>
                          <a:ea typeface="MS Gothic" panose="020B0609070205080204" pitchFamily="49" charset="-128"/>
                          <a:cs typeface="Calibri" panose="020F0502020204030204" pitchFamily="34" charset="0"/>
                        </a:rPr>
                        <a:t>Measles</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Concentrated human gamma globulin</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Prevention</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28575"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361459">
                <a:tc>
                  <a:txBody>
                    <a:bodyPr/>
                    <a:lstStyle/>
                    <a:p>
                      <a:pPr marL="0" marR="0" algn="ctr">
                        <a:spcBef>
                          <a:spcPts val="0"/>
                        </a:spcBef>
                        <a:spcAft>
                          <a:spcPts val="0"/>
                        </a:spcAft>
                      </a:pP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Polio</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Concentrated human gamma globulin</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Prevention</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433443">
                <a:tc>
                  <a:txBody>
                    <a:bodyPr/>
                    <a:lstStyle/>
                    <a:p>
                      <a:pPr marL="0" marR="0" algn="ctr">
                        <a:spcBef>
                          <a:spcPts val="0"/>
                        </a:spcBef>
                        <a:spcAft>
                          <a:spcPts val="0"/>
                        </a:spcAft>
                      </a:pPr>
                      <a:r>
                        <a:rPr lang="en-US" sz="1600" b="1" dirty="0" smtClean="0">
                          <a:effectLst/>
                          <a:latin typeface="Calibri" panose="020F0502020204030204" pitchFamily="34" charset="0"/>
                          <a:ea typeface="MS Gothic" panose="020B0609070205080204" pitchFamily="49" charset="-128"/>
                          <a:cs typeface="Calibri" panose="020F0502020204030204" pitchFamily="34" charset="0"/>
                        </a:rPr>
                        <a:t>CMV</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a:effectLst/>
                          <a:latin typeface="Calibri" panose="020F0502020204030204" pitchFamily="34" charset="0"/>
                          <a:ea typeface="MS Mincho" panose="02020609040205080304" pitchFamily="49" charset="-128"/>
                          <a:cs typeface="Calibri" panose="020F0502020204030204" pitchFamily="34" charset="0"/>
                        </a:rPr>
                        <a:t>Cytomegalovirus Immune Globulin </a:t>
                      </a: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a:effectLst/>
                          <a:latin typeface="Calibri" panose="020F0502020204030204" pitchFamily="34" charset="0"/>
                          <a:ea typeface="MS Mincho" panose="02020609040205080304" pitchFamily="49" charset="-128"/>
                          <a:cs typeface="Calibri" panose="020F0502020204030204" pitchFamily="34" charset="0"/>
                        </a:rPr>
                        <a:t>Prevention </a:t>
                      </a: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497850">
                <a:tc>
                  <a:txBody>
                    <a:bodyPr/>
                    <a:lstStyle/>
                    <a:p>
                      <a:pPr marL="0" marR="0" algn="ctr">
                        <a:spcBef>
                          <a:spcPts val="0"/>
                        </a:spcBef>
                        <a:spcAft>
                          <a:spcPts val="0"/>
                        </a:spcAft>
                      </a:pP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Hepatitis A</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Immune serum globulin (ISG)</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Prevention (travel)</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497850">
                <a:tc>
                  <a:txBody>
                    <a:bodyPr/>
                    <a:lstStyle/>
                    <a:p>
                      <a:pPr marL="0" marR="0" algn="ctr">
                        <a:spcBef>
                          <a:spcPts val="0"/>
                        </a:spcBef>
                        <a:spcAft>
                          <a:spcPts val="0"/>
                        </a:spcAft>
                      </a:pPr>
                      <a:r>
                        <a:rPr lang="en-US" sz="1600" b="1" dirty="0" smtClean="0">
                          <a:effectLst/>
                          <a:latin typeface="Calibri" panose="020F0502020204030204" pitchFamily="34" charset="0"/>
                          <a:ea typeface="MS Gothic" panose="020B0609070205080204" pitchFamily="49" charset="-128"/>
                          <a:cs typeface="Calibri" panose="020F0502020204030204" pitchFamily="34" charset="0"/>
                        </a:rPr>
                        <a:t>Hepatitis B</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a:effectLst/>
                          <a:latin typeface="Calibri" panose="020F0502020204030204" pitchFamily="34" charset="0"/>
                          <a:ea typeface="MS Mincho" panose="02020609040205080304" pitchFamily="49" charset="-128"/>
                          <a:cs typeface="Calibri" panose="020F0502020204030204" pitchFamily="34" charset="0"/>
                        </a:rPr>
                        <a:t>Hepatitis B Immune </a:t>
                      </a: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Globulin</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a:effectLst/>
                          <a:latin typeface="Calibri" panose="020F0502020204030204" pitchFamily="34" charset="0"/>
                          <a:ea typeface="MS Mincho" panose="02020609040205080304" pitchFamily="49" charset="-128"/>
                          <a:cs typeface="Calibri" panose="020F0502020204030204" pitchFamily="34" charset="0"/>
                        </a:rPr>
                        <a:t>Post </a:t>
                      </a:r>
                      <a:r>
                        <a:rPr lang="en-US" sz="1600" b="1" dirty="0" smtClean="0">
                          <a:effectLst/>
                          <a:latin typeface="Calibri" panose="020F0502020204030204" pitchFamily="34" charset="0"/>
                          <a:ea typeface="MS Mincho" panose="02020609040205080304" pitchFamily="49" charset="-128"/>
                          <a:cs typeface="Calibri" panose="020F0502020204030204" pitchFamily="34" charset="0"/>
                        </a:rPr>
                        <a:t>Exposure</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362593">
                <a:tc>
                  <a:txBody>
                    <a:bodyPr/>
                    <a:lstStyle/>
                    <a:p>
                      <a:pPr marL="0" marR="0" algn="ctr">
                        <a:spcBef>
                          <a:spcPts val="0"/>
                        </a:spcBef>
                        <a:spcAft>
                          <a:spcPts val="0"/>
                        </a:spcAft>
                      </a:pPr>
                      <a:r>
                        <a:rPr lang="en-US" sz="1600" b="1" dirty="0" smtClean="0">
                          <a:effectLst/>
                          <a:latin typeface="Calibri" panose="020F0502020204030204" pitchFamily="34" charset="0"/>
                          <a:ea typeface="MS Gothic" panose="020B0609070205080204" pitchFamily="49" charset="-128"/>
                          <a:cs typeface="Calibri" panose="020F0502020204030204" pitchFamily="34" charset="0"/>
                        </a:rPr>
                        <a:t>Rabies</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a:effectLst/>
                          <a:latin typeface="Calibri" panose="020F0502020204030204" pitchFamily="34" charset="0"/>
                          <a:ea typeface="MS Mincho" panose="02020609040205080304" pitchFamily="49" charset="-128"/>
                          <a:cs typeface="Calibri" panose="020F0502020204030204" pitchFamily="34" charset="0"/>
                        </a:rPr>
                        <a:t>Rabies Immune Globulin </a:t>
                      </a: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a:effectLst/>
                          <a:latin typeface="Calibri" panose="020F0502020204030204" pitchFamily="34" charset="0"/>
                          <a:ea typeface="MS Mincho" panose="02020609040205080304" pitchFamily="49" charset="-128"/>
                          <a:cs typeface="Calibri" panose="020F0502020204030204" pitchFamily="34" charset="0"/>
                        </a:rPr>
                        <a:t>Post Exposure</a:t>
                      </a: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503945">
                <a:tc>
                  <a:txBody>
                    <a:bodyPr/>
                    <a:lstStyle/>
                    <a:p>
                      <a:pPr marL="0" marR="0" algn="ctr">
                        <a:spcBef>
                          <a:spcPts val="0"/>
                        </a:spcBef>
                        <a:spcAft>
                          <a:spcPts val="0"/>
                        </a:spcAft>
                      </a:pPr>
                      <a:r>
                        <a:rPr lang="en-US" sz="1600" b="1" dirty="0" smtClean="0">
                          <a:solidFill>
                            <a:schemeClr val="tx2">
                              <a:lumMod val="60000"/>
                              <a:lumOff val="40000"/>
                            </a:schemeClr>
                          </a:solidFill>
                          <a:effectLst/>
                          <a:latin typeface="Calibri" panose="020F0502020204030204" pitchFamily="34" charset="0"/>
                          <a:ea typeface="MS Gothic" panose="020B0609070205080204" pitchFamily="49" charset="-128"/>
                          <a:cs typeface="Calibri" panose="020F0502020204030204" pitchFamily="34" charset="0"/>
                        </a:rPr>
                        <a:t>RSV</a:t>
                      </a:r>
                      <a:endParaRPr lang="en-US" sz="1600" b="1" dirty="0">
                        <a:solidFill>
                          <a:schemeClr val="tx2">
                            <a:lumMod val="60000"/>
                            <a:lumOff val="40000"/>
                          </a:schemeClr>
                        </a:solidFill>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smtClean="0">
                          <a:solidFill>
                            <a:schemeClr val="tx2">
                              <a:lumMod val="60000"/>
                              <a:lumOff val="40000"/>
                            </a:schemeClr>
                          </a:solidFill>
                          <a:effectLst/>
                          <a:latin typeface="Calibri" panose="020F0502020204030204" pitchFamily="34" charset="0"/>
                          <a:ea typeface="MS Mincho" panose="02020609040205080304" pitchFamily="49" charset="-128"/>
                          <a:cs typeface="Calibri" panose="020F0502020204030204" pitchFamily="34" charset="0"/>
                        </a:rPr>
                        <a:t>mAb (</a:t>
                      </a:r>
                      <a:r>
                        <a:rPr lang="en-US" sz="1600" b="1" dirty="0" err="1" smtClean="0">
                          <a:solidFill>
                            <a:schemeClr val="tx2">
                              <a:lumMod val="60000"/>
                              <a:lumOff val="40000"/>
                            </a:schemeClr>
                          </a:solidFill>
                          <a:effectLst/>
                          <a:latin typeface="Calibri" panose="020F0502020204030204" pitchFamily="34" charset="0"/>
                          <a:ea typeface="MS Mincho" panose="02020609040205080304" pitchFamily="49" charset="-128"/>
                          <a:cs typeface="Calibri" panose="020F0502020204030204" pitchFamily="34" charset="0"/>
                        </a:rPr>
                        <a:t>palivizumab</a:t>
                      </a:r>
                      <a:r>
                        <a:rPr lang="en-US" sz="1600" b="1" dirty="0" smtClean="0">
                          <a:solidFill>
                            <a:schemeClr val="tx2">
                              <a:lumMod val="60000"/>
                              <a:lumOff val="40000"/>
                            </a:schemeClr>
                          </a:solidFill>
                          <a:effectLst/>
                          <a:latin typeface="Calibri" panose="020F0502020204030204" pitchFamily="34" charset="0"/>
                          <a:ea typeface="MS Mincho" panose="02020609040205080304" pitchFamily="49" charset="-128"/>
                          <a:cs typeface="Calibri" panose="020F0502020204030204" pitchFamily="34" charset="0"/>
                        </a:rPr>
                        <a:t>) for prophylaxis of </a:t>
                      </a:r>
                      <a:br>
                        <a:rPr lang="en-US" sz="1600" b="1" dirty="0" smtClean="0">
                          <a:solidFill>
                            <a:schemeClr val="tx2">
                              <a:lumMod val="60000"/>
                              <a:lumOff val="40000"/>
                            </a:schemeClr>
                          </a:solidFill>
                          <a:effectLst/>
                          <a:latin typeface="Calibri" panose="020F0502020204030204" pitchFamily="34" charset="0"/>
                          <a:ea typeface="MS Mincho" panose="02020609040205080304" pitchFamily="49" charset="-128"/>
                          <a:cs typeface="Calibri" panose="020F0502020204030204" pitchFamily="34" charset="0"/>
                        </a:rPr>
                      </a:br>
                      <a:r>
                        <a:rPr lang="en-US" sz="1600" b="1" dirty="0" smtClean="0">
                          <a:solidFill>
                            <a:schemeClr val="tx2">
                              <a:lumMod val="60000"/>
                              <a:lumOff val="40000"/>
                            </a:schemeClr>
                          </a:solidFill>
                          <a:effectLst/>
                          <a:latin typeface="Calibri" panose="020F0502020204030204" pitchFamily="34" charset="0"/>
                          <a:ea typeface="MS Mincho" panose="02020609040205080304" pitchFamily="49" charset="-128"/>
                          <a:cs typeface="Calibri" panose="020F0502020204030204" pitchFamily="34" charset="0"/>
                        </a:rPr>
                        <a:t>high risk infants</a:t>
                      </a:r>
                      <a:endParaRPr lang="en-US" sz="1600" b="1" dirty="0">
                        <a:solidFill>
                          <a:schemeClr val="tx2">
                            <a:lumMod val="60000"/>
                            <a:lumOff val="40000"/>
                          </a:schemeClr>
                        </a:solidFill>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a:solidFill>
                            <a:schemeClr val="tx2">
                              <a:lumMod val="60000"/>
                              <a:lumOff val="40000"/>
                            </a:schemeClr>
                          </a:solidFill>
                          <a:effectLst/>
                          <a:latin typeface="Calibri" panose="020F0502020204030204" pitchFamily="34" charset="0"/>
                          <a:ea typeface="MS Mincho" panose="02020609040205080304" pitchFamily="49" charset="-128"/>
                          <a:cs typeface="Calibri" panose="020F0502020204030204" pitchFamily="34" charset="0"/>
                        </a:rPr>
                        <a:t>Prevention in High Risk Infants</a:t>
                      </a: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497850">
                <a:tc>
                  <a:txBody>
                    <a:bodyPr/>
                    <a:lstStyle/>
                    <a:p>
                      <a:pPr marL="0" marR="0" algn="ctr">
                        <a:spcBef>
                          <a:spcPts val="0"/>
                        </a:spcBef>
                        <a:spcAft>
                          <a:spcPts val="0"/>
                        </a:spcAft>
                      </a:pPr>
                      <a:r>
                        <a:rPr lang="en-US" sz="1600" b="1" dirty="0" smtClean="0">
                          <a:effectLst/>
                          <a:latin typeface="Calibri" panose="020F0502020204030204" pitchFamily="34" charset="0"/>
                          <a:ea typeface="MS Gothic" panose="020B0609070205080204" pitchFamily="49" charset="-128"/>
                          <a:cs typeface="Calibri" panose="020F0502020204030204" pitchFamily="34" charset="0"/>
                        </a:rPr>
                        <a:t>VZ</a:t>
                      </a:r>
                      <a:endParaRPr lang="en-US" sz="1600" b="1" dirty="0">
                        <a:effectLst/>
                        <a:latin typeface="Calibri" panose="020F0502020204030204" pitchFamily="34" charset="0"/>
                        <a:ea typeface="MS Mincho" panose="02020609040205080304" pitchFamily="49" charset="-128"/>
                        <a:cs typeface="Calibri" panose="020F0502020204030204" pitchFamily="34" charset="0"/>
                      </a:endParaRP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a:effectLst/>
                          <a:latin typeface="Calibri" panose="020F0502020204030204" pitchFamily="34" charset="0"/>
                          <a:ea typeface="MS Mincho" panose="02020609040205080304" pitchFamily="49" charset="-128"/>
                          <a:cs typeface="Calibri" panose="020F0502020204030204" pitchFamily="34" charset="0"/>
                        </a:rPr>
                        <a:t>Varicella Zoster Immune Globulin</a:t>
                      </a: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lgn="ctr">
                        <a:spcBef>
                          <a:spcPts val="0"/>
                        </a:spcBef>
                        <a:spcAft>
                          <a:spcPts val="0"/>
                        </a:spcAft>
                      </a:pPr>
                      <a:r>
                        <a:rPr lang="en-US" sz="1600" b="1" dirty="0">
                          <a:effectLst/>
                          <a:latin typeface="Calibri" panose="020F0502020204030204" pitchFamily="34" charset="0"/>
                          <a:ea typeface="MS Mincho" panose="02020609040205080304" pitchFamily="49" charset="-128"/>
                          <a:cs typeface="Calibri" panose="020F0502020204030204" pitchFamily="34" charset="0"/>
                        </a:rPr>
                        <a:t>Post Exposure</a:t>
                      </a:r>
                    </a:p>
                  </a:txBody>
                  <a:tcPr marL="68580" marR="68580"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gradFill>
                      <a:gsLst>
                        <a:gs pos="15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
        <p:nvSpPr>
          <p:cNvPr id="3" name="TextBox 2"/>
          <p:cNvSpPr txBox="1"/>
          <p:nvPr/>
        </p:nvSpPr>
        <p:spPr>
          <a:xfrm>
            <a:off x="228600" y="5421867"/>
            <a:ext cx="8686799" cy="400110"/>
          </a:xfrm>
          <a:prstGeom prst="rect">
            <a:avLst/>
          </a:prstGeom>
          <a:solidFill>
            <a:schemeClr val="accent1"/>
          </a:solidFill>
        </p:spPr>
        <p:txBody>
          <a:bodyPr wrap="square" rtlCol="0">
            <a:spAutoFit/>
          </a:bodyPr>
          <a:lstStyle/>
          <a:p>
            <a:pPr algn="ctr"/>
            <a:r>
              <a:rPr lang="en-US" sz="2000" b="1" dirty="0" smtClean="0">
                <a:solidFill>
                  <a:schemeClr val="accent3"/>
                </a:solidFill>
              </a:rPr>
              <a:t>And, most effective vaccines induce antibodies that neutralize the pathogen.</a:t>
            </a:r>
            <a:endParaRPr lang="en-US" sz="2000" b="1" dirty="0">
              <a:solidFill>
                <a:schemeClr val="accent3"/>
              </a:solidFill>
            </a:endParaRPr>
          </a:p>
        </p:txBody>
      </p:sp>
      <p:sp>
        <p:nvSpPr>
          <p:cNvPr id="4" name="TextBox 3"/>
          <p:cNvSpPr txBox="1"/>
          <p:nvPr/>
        </p:nvSpPr>
        <p:spPr>
          <a:xfrm>
            <a:off x="6934200" y="5791200"/>
            <a:ext cx="2286000" cy="240268"/>
          </a:xfrm>
          <a:prstGeom prst="rect">
            <a:avLst/>
          </a:prstGeom>
        </p:spPr>
        <p:txBody>
          <a:bodyPr vert="horz" wrap="square" lIns="91440" tIns="45720" rIns="91440" bIns="45720" rtlCol="0">
            <a:noAutofit/>
          </a:bodyPr>
          <a:lstStyle/>
          <a:p>
            <a:r>
              <a:rPr lang="en-US" sz="1000" b="1" dirty="0" smtClean="0">
                <a:solidFill>
                  <a:schemeClr val="bg2"/>
                </a:solidFill>
              </a:rPr>
              <a:t>Thanks to John </a:t>
            </a:r>
            <a:r>
              <a:rPr lang="en-US" sz="1000" b="1" dirty="0" err="1" smtClean="0">
                <a:solidFill>
                  <a:schemeClr val="bg2"/>
                </a:solidFill>
              </a:rPr>
              <a:t>Mascola</a:t>
            </a:r>
            <a:r>
              <a:rPr lang="en-US" sz="1000" b="1" dirty="0" smtClean="0">
                <a:solidFill>
                  <a:schemeClr val="bg2"/>
                </a:solidFill>
              </a:rPr>
              <a:t> for this slide.</a:t>
            </a:r>
          </a:p>
        </p:txBody>
      </p:sp>
    </p:spTree>
    <p:extLst>
      <p:ext uri="{BB962C8B-B14F-4D97-AF65-F5344CB8AC3E}">
        <p14:creationId xmlns:p14="http://schemas.microsoft.com/office/powerpoint/2010/main" val="509184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35114"/>
            <a:ext cx="8839200" cy="860286"/>
          </a:xfrm>
        </p:spPr>
        <p:txBody>
          <a:bodyPr>
            <a:normAutofit fontScale="90000"/>
          </a:bodyPr>
          <a:lstStyle/>
          <a:p>
            <a:r>
              <a:rPr lang="en-US" sz="3200" dirty="0" smtClean="0"/>
              <a:t>VRC01: Antibody being tested in the AMP Study to prevent acquisition of HIV infection</a:t>
            </a:r>
            <a:endParaRPr lang="en-US" sz="3200" dirty="0"/>
          </a:p>
        </p:txBody>
      </p:sp>
      <p:sp>
        <p:nvSpPr>
          <p:cNvPr id="6" name="Content Placeholder 5"/>
          <p:cNvSpPr>
            <a:spLocks noGrp="1"/>
          </p:cNvSpPr>
          <p:nvPr>
            <p:ph sz="half" idx="2"/>
          </p:nvPr>
        </p:nvSpPr>
        <p:spPr>
          <a:xfrm>
            <a:off x="152400" y="1447800"/>
            <a:ext cx="4817852" cy="4364038"/>
          </a:xfrm>
        </p:spPr>
        <p:txBody>
          <a:bodyPr/>
          <a:lstStyle/>
          <a:p>
            <a:pPr marL="285750" indent="-285750">
              <a:buFont typeface="Arial" panose="020B0604020202020204" pitchFamily="34" charset="0"/>
              <a:buChar char="•"/>
            </a:pPr>
            <a:r>
              <a:rPr lang="en-US" dirty="0" smtClean="0">
                <a:solidFill>
                  <a:schemeClr val="bg2"/>
                </a:solidFill>
              </a:rPr>
              <a:t>Discovered </a:t>
            </a:r>
            <a:r>
              <a:rPr lang="en-US" dirty="0">
                <a:solidFill>
                  <a:schemeClr val="bg2"/>
                </a:solidFill>
              </a:rPr>
              <a:t>in </a:t>
            </a:r>
            <a:r>
              <a:rPr lang="en-US" dirty="0" smtClean="0">
                <a:solidFill>
                  <a:schemeClr val="bg2"/>
                </a:solidFill>
              </a:rPr>
              <a:t>an individual who was HIV infected for a long time (&gt;</a:t>
            </a:r>
            <a:r>
              <a:rPr lang="en-US" dirty="0">
                <a:solidFill>
                  <a:schemeClr val="bg2"/>
                </a:solidFill>
              </a:rPr>
              <a:t>15 </a:t>
            </a:r>
            <a:r>
              <a:rPr lang="en-US" dirty="0" smtClean="0">
                <a:solidFill>
                  <a:schemeClr val="bg2"/>
                </a:solidFill>
              </a:rPr>
              <a:t>years), </a:t>
            </a:r>
            <a:r>
              <a:rPr lang="en-US" dirty="0">
                <a:solidFill>
                  <a:schemeClr val="bg2"/>
                </a:solidFill>
              </a:rPr>
              <a:t>who maintained </a:t>
            </a:r>
            <a:r>
              <a:rPr lang="en-US" dirty="0" err="1">
                <a:solidFill>
                  <a:schemeClr val="bg2"/>
                </a:solidFill>
              </a:rPr>
              <a:t>virologic</a:t>
            </a:r>
            <a:r>
              <a:rPr lang="en-US" dirty="0">
                <a:solidFill>
                  <a:schemeClr val="bg2"/>
                </a:solidFill>
              </a:rPr>
              <a:t> control on no ART</a:t>
            </a:r>
            <a:br>
              <a:rPr lang="en-US" dirty="0">
                <a:solidFill>
                  <a:schemeClr val="bg2"/>
                </a:solidFill>
              </a:rPr>
            </a:br>
            <a:endParaRPr lang="en-US" dirty="0">
              <a:solidFill>
                <a:schemeClr val="bg2"/>
              </a:solidFill>
            </a:endParaRPr>
          </a:p>
          <a:p>
            <a:pPr marL="285750" indent="-285750">
              <a:buFont typeface="Arial" panose="020B0604020202020204" pitchFamily="34" charset="0"/>
              <a:buChar char="•"/>
            </a:pPr>
            <a:r>
              <a:rPr lang="en-US" dirty="0">
                <a:solidFill>
                  <a:schemeClr val="bg2"/>
                </a:solidFill>
              </a:rPr>
              <a:t>Developed by John Mascola &amp; colleagues at the Vaccine Research Center of the National </a:t>
            </a:r>
            <a:r>
              <a:rPr lang="en-US" dirty="0" smtClean="0">
                <a:solidFill>
                  <a:schemeClr val="bg2"/>
                </a:solidFill>
              </a:rPr>
              <a:t>Institutes </a:t>
            </a:r>
            <a:r>
              <a:rPr lang="en-US" dirty="0">
                <a:solidFill>
                  <a:schemeClr val="bg2"/>
                </a:solidFill>
              </a:rPr>
              <a:t>of </a:t>
            </a:r>
            <a:r>
              <a:rPr lang="en-US" dirty="0" smtClean="0">
                <a:solidFill>
                  <a:schemeClr val="bg2"/>
                </a:solidFill>
              </a:rPr>
              <a:t>Health</a:t>
            </a:r>
          </a:p>
          <a:p>
            <a:pPr marL="285750" indent="-285750">
              <a:buFont typeface="Arial" panose="020B0604020202020204" pitchFamily="34" charset="0"/>
              <a:buChar char="•"/>
            </a:pPr>
            <a:endParaRPr lang="en-US" dirty="0">
              <a:solidFill>
                <a:schemeClr val="bg2"/>
              </a:solidFill>
            </a:endParaRPr>
          </a:p>
          <a:p>
            <a:pPr marL="0" indent="0">
              <a:buNone/>
            </a:pPr>
            <a:endParaRPr lang="en-US" dirty="0" smtClean="0"/>
          </a:p>
          <a:p>
            <a:pPr marL="0" indent="0">
              <a:buNone/>
            </a:pPr>
            <a:endParaRPr lang="en-US" dirty="0"/>
          </a:p>
        </p:txBody>
      </p:sp>
      <p:pic>
        <p:nvPicPr>
          <p:cNvPr id="9" name="Content Placeholder 8"/>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9566" r="6986"/>
          <a:stretch/>
        </p:blipFill>
        <p:spPr>
          <a:xfrm>
            <a:off x="5237075" y="1295400"/>
            <a:ext cx="3144925" cy="3768725"/>
          </a:xfrm>
          <a:prstGeom prst="rect">
            <a:avLst/>
          </a:prstGeom>
        </p:spPr>
      </p:pic>
      <p:sp>
        <p:nvSpPr>
          <p:cNvPr id="10" name="TextBox 9"/>
          <p:cNvSpPr txBox="1"/>
          <p:nvPr/>
        </p:nvSpPr>
        <p:spPr>
          <a:xfrm>
            <a:off x="5181600" y="5735638"/>
            <a:ext cx="2819400" cy="284162"/>
          </a:xfrm>
          <a:prstGeom prst="rect">
            <a:avLst/>
          </a:prstGeom>
        </p:spPr>
        <p:txBody>
          <a:bodyPr vert="horz" wrap="square" lIns="91440" tIns="45720" rIns="91440" bIns="45720" rtlCol="0">
            <a:normAutofit fontScale="62500" lnSpcReduction="20000"/>
          </a:bodyPr>
          <a:lstStyle/>
          <a:p>
            <a:r>
              <a:rPr lang="en-US" sz="1600" b="1" dirty="0" smtClean="0">
                <a:solidFill>
                  <a:schemeClr val="bg2"/>
                </a:solidFill>
              </a:rPr>
              <a:t>Photo: NIAID/NIH Vaccine Research Center (VRC)</a:t>
            </a:r>
          </a:p>
        </p:txBody>
      </p:sp>
      <p:sp>
        <p:nvSpPr>
          <p:cNvPr id="3" name="TextBox 2"/>
          <p:cNvSpPr txBox="1"/>
          <p:nvPr/>
        </p:nvSpPr>
        <p:spPr>
          <a:xfrm>
            <a:off x="5181600" y="5105400"/>
            <a:ext cx="3810000" cy="630238"/>
          </a:xfrm>
          <a:prstGeom prst="rect">
            <a:avLst/>
          </a:prstGeom>
        </p:spPr>
        <p:txBody>
          <a:bodyPr vert="horz" wrap="square" lIns="91440" tIns="45720" rIns="91440" bIns="45720" rtlCol="0">
            <a:normAutofit fontScale="85000" lnSpcReduction="20000"/>
          </a:bodyPr>
          <a:lstStyle/>
          <a:p>
            <a:r>
              <a:rPr lang="en-US" sz="1600" b="1" dirty="0">
                <a:solidFill>
                  <a:schemeClr val="bg2"/>
                </a:solidFill>
              </a:rPr>
              <a:t>Gray: gp120</a:t>
            </a:r>
          </a:p>
          <a:p>
            <a:r>
              <a:rPr lang="en-US" sz="1600" b="1" dirty="0">
                <a:solidFill>
                  <a:schemeClr val="bg2"/>
                </a:solidFill>
              </a:rPr>
              <a:t>Red: CD4 binding site (CD4bs)</a:t>
            </a:r>
          </a:p>
          <a:p>
            <a:r>
              <a:rPr lang="en-US" sz="1600" b="1" dirty="0" smtClean="0">
                <a:solidFill>
                  <a:schemeClr val="bg2"/>
                </a:solidFill>
              </a:rPr>
              <a:t>Purple &amp; Green: VRC01 attached to the CD4bs</a:t>
            </a:r>
          </a:p>
        </p:txBody>
      </p:sp>
      <p:sp>
        <p:nvSpPr>
          <p:cNvPr id="5" name="Slide Number Placeholder 4"/>
          <p:cNvSpPr>
            <a:spLocks noGrp="1"/>
          </p:cNvSpPr>
          <p:nvPr>
            <p:ph type="sldNum" sz="quarter" idx="10"/>
          </p:nvPr>
        </p:nvSpPr>
        <p:spPr/>
        <p:txBody>
          <a:bodyPr/>
          <a:lstStyle/>
          <a:p>
            <a:pPr>
              <a:defRPr/>
            </a:pPr>
            <a:fld id="{2FB06B61-9EB6-455C-959E-CF1731B5729C}" type="slidenum">
              <a:rPr lang="en-US" smtClean="0"/>
              <a:pPr>
                <a:defRPr/>
              </a:pPr>
              <a:t>6</a:t>
            </a:fld>
            <a:endParaRPr lang="en-US" dirty="0"/>
          </a:p>
        </p:txBody>
      </p:sp>
    </p:spTree>
    <p:extLst>
      <p:ext uri="{BB962C8B-B14F-4D97-AF65-F5344CB8AC3E}">
        <p14:creationId xmlns:p14="http://schemas.microsoft.com/office/powerpoint/2010/main" val="261930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4125517" y="5311458"/>
            <a:ext cx="614855" cy="204952"/>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35038" rtl="0" eaLnBrk="0" fontAlgn="base" latinLnBrk="0" hangingPunct="0">
              <a:lnSpc>
                <a:spcPct val="100000"/>
              </a:lnSpc>
              <a:spcBef>
                <a:spcPct val="0"/>
              </a:spcBef>
              <a:spcAft>
                <a:spcPct val="0"/>
              </a:spcAft>
              <a:buClrTx/>
              <a:buSzTx/>
              <a:buFontTx/>
              <a:buNone/>
              <a:tabLst/>
            </a:pPr>
            <a:endParaRPr kumimoji="0" lang="en-US" sz="3500" b="0" i="0" u="none" strike="noStrike" cap="none" normalizeH="0" baseline="0" smtClean="0">
              <a:ln>
                <a:noFill/>
              </a:ln>
              <a:solidFill>
                <a:schemeClr val="tx1"/>
              </a:solidFill>
              <a:effectLst/>
              <a:latin typeface="Verdana" pitchFamily="34" charset="0"/>
            </a:endParaRPr>
          </a:p>
        </p:txBody>
      </p:sp>
      <p:sp>
        <p:nvSpPr>
          <p:cNvPr id="28" name="Rectangle 27"/>
          <p:cNvSpPr/>
          <p:nvPr/>
        </p:nvSpPr>
        <p:spPr>
          <a:xfrm>
            <a:off x="938482" y="228600"/>
            <a:ext cx="7267036" cy="646331"/>
          </a:xfrm>
          <a:prstGeom prst="rect">
            <a:avLst/>
          </a:prstGeom>
        </p:spPr>
        <p:txBody>
          <a:bodyPr wrap="square">
            <a:spAutoFit/>
          </a:bodyPr>
          <a:lstStyle/>
          <a:p>
            <a:pPr algn="ctr"/>
            <a:r>
              <a:rPr lang="en-US" sz="3600" dirty="0" smtClean="0">
                <a:solidFill>
                  <a:schemeClr val="tx2"/>
                </a:solidFill>
                <a:latin typeface="Franklin Gothic Demi" panose="020B0703020102020204" pitchFamily="34" charset="0"/>
              </a:rPr>
              <a:t>VRC01 is Broadly </a:t>
            </a:r>
            <a:r>
              <a:rPr lang="en-US" sz="3600" dirty="0">
                <a:solidFill>
                  <a:schemeClr val="tx2"/>
                </a:solidFill>
                <a:latin typeface="Franklin Gothic Demi" panose="020B0703020102020204" pitchFamily="34" charset="0"/>
              </a:rPr>
              <a:t>N</a:t>
            </a:r>
            <a:r>
              <a:rPr lang="en-US" sz="3600" dirty="0" smtClean="0">
                <a:solidFill>
                  <a:schemeClr val="tx2"/>
                </a:solidFill>
                <a:latin typeface="Franklin Gothic Demi" panose="020B0703020102020204" pitchFamily="34" charset="0"/>
              </a:rPr>
              <a:t>eutralizing</a:t>
            </a:r>
            <a:endParaRPr lang="en-US" sz="3600" dirty="0">
              <a:solidFill>
                <a:schemeClr val="tx2"/>
              </a:solidFill>
            </a:endParaRPr>
          </a:p>
        </p:txBody>
      </p:sp>
      <p:sp>
        <p:nvSpPr>
          <p:cNvPr id="2" name="TextBox 1"/>
          <p:cNvSpPr txBox="1"/>
          <p:nvPr/>
        </p:nvSpPr>
        <p:spPr>
          <a:xfrm rot="16200000">
            <a:off x="-400711" y="2723487"/>
            <a:ext cx="3011224" cy="1905002"/>
          </a:xfrm>
          <a:prstGeom prst="rect">
            <a:avLst/>
          </a:prstGeom>
        </p:spPr>
        <p:txBody>
          <a:bodyPr vert="horz" wrap="square" lIns="91440" tIns="45720" rIns="91440" bIns="45720" rtlCol="0">
            <a:normAutofit/>
          </a:bodyPr>
          <a:lstStyle/>
          <a:p>
            <a:endParaRPr lang="en-US" sz="1600" dirty="0" smtClean="0">
              <a:solidFill>
                <a:schemeClr val="bg2"/>
              </a:solidFill>
            </a:endParaRPr>
          </a:p>
        </p:txBody>
      </p:sp>
      <p:grpSp>
        <p:nvGrpSpPr>
          <p:cNvPr id="7" name="Group 6"/>
          <p:cNvGrpSpPr/>
          <p:nvPr/>
        </p:nvGrpSpPr>
        <p:grpSpPr>
          <a:xfrm>
            <a:off x="765892" y="873825"/>
            <a:ext cx="7616108" cy="5074932"/>
            <a:chOff x="765892" y="885700"/>
            <a:chExt cx="7616108" cy="507493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2" y="885700"/>
              <a:ext cx="7616108" cy="4753100"/>
            </a:xfrm>
            <a:prstGeom prst="rect">
              <a:avLst/>
            </a:prstGeom>
          </p:spPr>
        </p:pic>
        <p:sp>
          <p:nvSpPr>
            <p:cNvPr id="3" name="Rectangle 2"/>
            <p:cNvSpPr/>
            <p:nvPr/>
          </p:nvSpPr>
          <p:spPr>
            <a:xfrm>
              <a:off x="2286000" y="5591300"/>
              <a:ext cx="4444342" cy="369332"/>
            </a:xfrm>
            <a:prstGeom prst="rect">
              <a:avLst/>
            </a:prstGeom>
            <a:solidFill>
              <a:schemeClr val="tx2"/>
            </a:solidFill>
          </p:spPr>
          <p:txBody>
            <a:bodyPr wrap="square">
              <a:spAutoFit/>
            </a:bodyPr>
            <a:lstStyle/>
            <a:p>
              <a:pPr algn="ctr"/>
              <a:r>
                <a:rPr lang="en-US" dirty="0">
                  <a:solidFill>
                    <a:schemeClr val="bg1"/>
                  </a:solidFill>
                  <a:latin typeface="Franklin Gothic Demi" panose="020B0703020102020204" pitchFamily="34" charset="0"/>
                </a:rPr>
                <a:t>Panel of 190 Diverse Viral Isolates</a:t>
              </a:r>
              <a:endParaRPr lang="en-US" dirty="0">
                <a:solidFill>
                  <a:schemeClr val="bg1"/>
                </a:solidFill>
              </a:endParaRPr>
            </a:p>
          </p:txBody>
        </p:sp>
      </p:grpSp>
      <p:sp>
        <p:nvSpPr>
          <p:cNvPr id="29" name="TextBox 28"/>
          <p:cNvSpPr txBox="1"/>
          <p:nvPr/>
        </p:nvSpPr>
        <p:spPr>
          <a:xfrm>
            <a:off x="6858000" y="5064825"/>
            <a:ext cx="2125614" cy="990600"/>
          </a:xfrm>
          <a:prstGeom prst="rect">
            <a:avLst/>
          </a:prstGeom>
        </p:spPr>
        <p:txBody>
          <a:bodyPr vert="horz" wrap="none" lIns="91440" tIns="45720" rIns="91440" bIns="45720" rtlCol="0">
            <a:normAutofit/>
          </a:bodyPr>
          <a:lstStyle/>
          <a:p>
            <a:r>
              <a:rPr lang="en-US" sz="1100" dirty="0" smtClean="0"/>
              <a:t>Thanks to Barney Graham and</a:t>
            </a:r>
          </a:p>
          <a:p>
            <a:r>
              <a:rPr lang="en-US" sz="1100" dirty="0" smtClean="0"/>
              <a:t>Wu </a:t>
            </a:r>
            <a:r>
              <a:rPr lang="en-US" sz="1100" dirty="0"/>
              <a:t>et al</a:t>
            </a:r>
            <a:r>
              <a:rPr lang="en-US" sz="1100" dirty="0" smtClean="0"/>
              <a:t>. Rational design of</a:t>
            </a:r>
          </a:p>
          <a:p>
            <a:r>
              <a:rPr lang="en-US" sz="1100" dirty="0" smtClean="0"/>
              <a:t>envelope identifies broadly</a:t>
            </a:r>
          </a:p>
          <a:p>
            <a:r>
              <a:rPr lang="en-US" sz="1100" dirty="0" smtClean="0"/>
              <a:t>neutralizing human monoclonal </a:t>
            </a:r>
          </a:p>
          <a:p>
            <a:r>
              <a:rPr lang="en-US" sz="1100" dirty="0" smtClean="0"/>
              <a:t>Antibodies to HIV. Science. 2010</a:t>
            </a:r>
            <a:endParaRPr lang="en-US" sz="1100" i="1" dirty="0" smtClean="0">
              <a:solidFill>
                <a:schemeClr val="bg2"/>
              </a:solidFill>
            </a:endParaRPr>
          </a:p>
        </p:txBody>
      </p:sp>
      <p:sp>
        <p:nvSpPr>
          <p:cNvPr id="15" name="Oval 14"/>
          <p:cNvSpPr/>
          <p:nvPr/>
        </p:nvSpPr>
        <p:spPr bwMode="auto">
          <a:xfrm>
            <a:off x="4113642" y="5235156"/>
            <a:ext cx="614855" cy="257504"/>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35038" rtl="0" eaLnBrk="0" fontAlgn="base" latinLnBrk="0" hangingPunct="0">
              <a:lnSpc>
                <a:spcPct val="100000"/>
              </a:lnSpc>
              <a:spcBef>
                <a:spcPct val="0"/>
              </a:spcBef>
              <a:spcAft>
                <a:spcPct val="0"/>
              </a:spcAft>
              <a:buClrTx/>
              <a:buSzTx/>
              <a:buFontTx/>
              <a:buNone/>
              <a:tabLst/>
            </a:pPr>
            <a:endParaRPr kumimoji="0" lang="en-US" sz="3500" b="0" i="0" u="none" strike="noStrike" cap="none" normalizeH="0" baseline="0" smtClean="0">
              <a:ln>
                <a:noFill/>
              </a:ln>
              <a:solidFill>
                <a:schemeClr val="tx1"/>
              </a:solidFill>
              <a:effectLst/>
              <a:latin typeface="Verdana" pitchFamily="34" charset="0"/>
            </a:endParaRPr>
          </a:p>
        </p:txBody>
      </p:sp>
      <p:sp>
        <p:nvSpPr>
          <p:cNvPr id="4" name="Slide Number Placeholder 3"/>
          <p:cNvSpPr>
            <a:spLocks noGrp="1"/>
          </p:cNvSpPr>
          <p:nvPr>
            <p:ph type="sldNum" sz="quarter" idx="4"/>
          </p:nvPr>
        </p:nvSpPr>
        <p:spPr/>
        <p:txBody>
          <a:bodyPr/>
          <a:lstStyle/>
          <a:p>
            <a:pPr>
              <a:defRPr/>
            </a:pPr>
            <a:fld id="{B874E607-9A9D-4CA8-AF96-69CF1303CF0F}" type="slidenum">
              <a:rPr lang="en-US" smtClean="0"/>
              <a:pPr>
                <a:defRPr/>
              </a:pPr>
              <a:t>7</a:t>
            </a:fld>
            <a:endParaRPr lang="en-US" dirty="0"/>
          </a:p>
        </p:txBody>
      </p:sp>
      <p:sp>
        <p:nvSpPr>
          <p:cNvPr id="11" name="Oval 10"/>
          <p:cNvSpPr/>
          <p:nvPr/>
        </p:nvSpPr>
        <p:spPr bwMode="auto">
          <a:xfrm>
            <a:off x="5398532" y="5257800"/>
            <a:ext cx="621268" cy="22172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35038" rtl="0" eaLnBrk="0" fontAlgn="base" latinLnBrk="0" hangingPunct="0">
              <a:lnSpc>
                <a:spcPct val="100000"/>
              </a:lnSpc>
              <a:spcBef>
                <a:spcPct val="0"/>
              </a:spcBef>
              <a:spcAft>
                <a:spcPct val="0"/>
              </a:spcAft>
              <a:buClrTx/>
              <a:buSzTx/>
              <a:buFontTx/>
              <a:buNone/>
              <a:tabLst/>
            </a:pPr>
            <a:endParaRPr kumimoji="0" lang="en-US" sz="35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157820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VRC01 is a Potent Antibody</a:t>
            </a:r>
            <a:endParaRPr lang="en-US" dirty="0"/>
          </a:p>
        </p:txBody>
      </p:sp>
      <p:graphicFrame>
        <p:nvGraphicFramePr>
          <p:cNvPr id="5" name="Content Placeholder 4"/>
          <p:cNvGraphicFramePr>
            <a:graphicFrameLocks noGrp="1" noChangeAspect="1"/>
          </p:cNvGraphicFramePr>
          <p:nvPr>
            <p:ph idx="1"/>
            <p:extLst/>
          </p:nvPr>
        </p:nvGraphicFramePr>
        <p:xfrm>
          <a:off x="1143001" y="1175064"/>
          <a:ext cx="7231838" cy="4013681"/>
        </p:xfrm>
        <a:graphic>
          <a:graphicData uri="http://schemas.openxmlformats.org/presentationml/2006/ole">
            <mc:AlternateContent xmlns:mc="http://schemas.openxmlformats.org/markup-compatibility/2006">
              <mc:Choice xmlns:v="urn:schemas-microsoft-com:vml" Requires="v">
                <p:oleObj spid="_x0000_s1092" name="Prism 6" r:id="rId4" imgW="4777560" imgH="2651760" progId="Prism6.Document">
                  <p:embed/>
                </p:oleObj>
              </mc:Choice>
              <mc:Fallback>
                <p:oleObj name="Prism 6" r:id="rId4" imgW="4777560" imgH="2651760" progId="Prism6.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1" y="1175064"/>
                        <a:ext cx="7231838" cy="4013681"/>
                      </a:xfrm>
                      <a:prstGeom prst="rect">
                        <a:avLst/>
                      </a:prstGeom>
                      <a:noFill/>
                      <a:ln>
                        <a:noFill/>
                      </a:ln>
                    </p:spPr>
                  </p:pic>
                </p:oleObj>
              </mc:Fallback>
            </mc:AlternateContent>
          </a:graphicData>
        </a:graphic>
      </p:graphicFrame>
      <p:sp>
        <p:nvSpPr>
          <p:cNvPr id="6" name="TextBox 5"/>
          <p:cNvSpPr txBox="1"/>
          <p:nvPr/>
        </p:nvSpPr>
        <p:spPr>
          <a:xfrm>
            <a:off x="4648200" y="5715000"/>
            <a:ext cx="4572000" cy="304800"/>
          </a:xfrm>
          <a:prstGeom prst="rect">
            <a:avLst/>
          </a:prstGeom>
        </p:spPr>
        <p:txBody>
          <a:bodyPr vert="horz" wrap="square" lIns="91440" tIns="45720" rIns="91440" bIns="45720" rtlCol="0">
            <a:normAutofit fontScale="70000" lnSpcReduction="20000"/>
          </a:bodyPr>
          <a:lstStyle/>
          <a:p>
            <a:r>
              <a:rPr lang="en-US" sz="1600" b="1" dirty="0" smtClean="0">
                <a:solidFill>
                  <a:schemeClr val="bg2"/>
                </a:solidFill>
              </a:rPr>
              <a:t>Thanks to David </a:t>
            </a:r>
            <a:r>
              <a:rPr lang="en-US" sz="1600" b="1" dirty="0" err="1" smtClean="0">
                <a:solidFill>
                  <a:schemeClr val="bg2"/>
                </a:solidFill>
              </a:rPr>
              <a:t>Montefiori</a:t>
            </a:r>
            <a:r>
              <a:rPr lang="en-US" sz="1600" b="1" dirty="0" smtClean="0">
                <a:solidFill>
                  <a:schemeClr val="bg2"/>
                </a:solidFill>
              </a:rPr>
              <a:t> &amp; CAVD </a:t>
            </a:r>
            <a:r>
              <a:rPr lang="en-US" sz="1600" b="1" dirty="0">
                <a:solidFill>
                  <a:schemeClr val="bg2"/>
                </a:solidFill>
              </a:rPr>
              <a:t> </a:t>
            </a:r>
            <a:r>
              <a:rPr lang="en-US" sz="1600" b="1" dirty="0" smtClean="0">
                <a:solidFill>
                  <a:schemeClr val="bg2"/>
                </a:solidFill>
              </a:rPr>
              <a:t>and Bob Bailer &amp; NVITAL Laboratory</a:t>
            </a:r>
          </a:p>
        </p:txBody>
      </p:sp>
      <p:sp>
        <p:nvSpPr>
          <p:cNvPr id="7" name="Oval 6"/>
          <p:cNvSpPr/>
          <p:nvPr/>
        </p:nvSpPr>
        <p:spPr>
          <a:xfrm>
            <a:off x="3505200" y="4419600"/>
            <a:ext cx="1676400" cy="304800"/>
          </a:xfrm>
          <a:prstGeom prst="ellipse">
            <a:avLst/>
          </a:prstGeom>
          <a:noFill/>
          <a:ln w="38100">
            <a:solidFill>
              <a:srgbClr val="75B14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4"/>
          </p:nvPr>
        </p:nvSpPr>
        <p:spPr/>
        <p:txBody>
          <a:bodyPr/>
          <a:lstStyle/>
          <a:p>
            <a:pPr>
              <a:defRPr/>
            </a:pPr>
            <a:fld id="{B874E607-9A9D-4CA8-AF96-69CF1303CF0F}" type="slidenum">
              <a:rPr lang="en-US" smtClean="0"/>
              <a:pPr>
                <a:defRPr/>
              </a:pPr>
              <a:t>8</a:t>
            </a:fld>
            <a:endParaRPr lang="en-US" dirty="0"/>
          </a:p>
        </p:txBody>
      </p:sp>
    </p:spTree>
    <p:extLst>
      <p:ext uri="{BB962C8B-B14F-4D97-AF65-F5344CB8AC3E}">
        <p14:creationId xmlns:p14="http://schemas.microsoft.com/office/powerpoint/2010/main" val="232421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646331"/>
          </a:xfrm>
        </p:spPr>
        <p:txBody>
          <a:bodyPr wrap="square">
            <a:spAutoFit/>
          </a:bodyPr>
          <a:lstStyle/>
          <a:p>
            <a:r>
              <a:rPr lang="en-US" sz="3600" dirty="0" smtClean="0">
                <a:solidFill>
                  <a:schemeClr val="tx2"/>
                </a:solidFill>
                <a:ea typeface="+mn-ea"/>
                <a:cs typeface="Arial" charset="0"/>
              </a:rPr>
              <a:t>VRC01: Safety and Tolerability</a:t>
            </a:r>
            <a:endParaRPr lang="en-US" sz="3600" dirty="0">
              <a:solidFill>
                <a:schemeClr val="tx2"/>
              </a:solidFill>
              <a:ea typeface="+mn-ea"/>
              <a:cs typeface="Arial" charset="0"/>
            </a:endParaRPr>
          </a:p>
        </p:txBody>
      </p:sp>
      <p:sp>
        <p:nvSpPr>
          <p:cNvPr id="6" name="Content Placeholder 5"/>
          <p:cNvSpPr>
            <a:spLocks noGrp="1"/>
          </p:cNvSpPr>
          <p:nvPr>
            <p:ph idx="1"/>
          </p:nvPr>
        </p:nvSpPr>
        <p:spPr>
          <a:xfrm>
            <a:off x="457200" y="1752600"/>
            <a:ext cx="8686800" cy="48006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buClr>
                <a:schemeClr val="accent1"/>
              </a:buClr>
              <a:buFont typeface="Arial" panose="020B0604020202020204" pitchFamily="34" charset="0"/>
              <a:buChar char="•"/>
            </a:pPr>
            <a:r>
              <a:rPr lang="en-US" sz="2800" dirty="0" smtClean="0"/>
              <a:t>Studied in Phase 1 trials: VRC601, VRC602, HVTN104</a:t>
            </a:r>
          </a:p>
          <a:p>
            <a:pPr lvl="1">
              <a:buClr>
                <a:schemeClr val="accent1"/>
              </a:buClr>
              <a:buFont typeface="Arial" panose="020B0604020202020204" pitchFamily="34" charset="0"/>
              <a:buChar char="•"/>
            </a:pPr>
            <a:r>
              <a:rPr lang="en-US" sz="2200" b="1" dirty="0" smtClean="0"/>
              <a:t>VRC 601 </a:t>
            </a:r>
            <a:r>
              <a:rPr lang="en-US" sz="2200" dirty="0" smtClean="0"/>
              <a:t>: dose escalation and PK study of IV and SC in HIV infected individuals</a:t>
            </a:r>
          </a:p>
          <a:p>
            <a:pPr lvl="1">
              <a:buClr>
                <a:schemeClr val="accent1"/>
              </a:buClr>
              <a:buFont typeface="Arial" panose="020B0604020202020204" pitchFamily="34" charset="0"/>
              <a:buChar char="•"/>
            </a:pPr>
            <a:r>
              <a:rPr lang="en-US" sz="2200" b="1" dirty="0" smtClean="0"/>
              <a:t>VRC 602</a:t>
            </a:r>
            <a:r>
              <a:rPr lang="en-US" sz="2200" dirty="0"/>
              <a:t>: dose </a:t>
            </a:r>
            <a:r>
              <a:rPr lang="en-US" sz="2200" dirty="0" smtClean="0"/>
              <a:t>escalation and PK </a:t>
            </a:r>
            <a:r>
              <a:rPr lang="en-US" sz="2200" dirty="0"/>
              <a:t>study of IV and SC in HIV </a:t>
            </a:r>
            <a:r>
              <a:rPr lang="en-US" sz="2200" dirty="0" smtClean="0"/>
              <a:t>uninfected </a:t>
            </a:r>
            <a:r>
              <a:rPr lang="en-US" sz="2200" dirty="0"/>
              <a:t>individuals</a:t>
            </a:r>
          </a:p>
          <a:p>
            <a:pPr lvl="1">
              <a:buClr>
                <a:schemeClr val="accent1"/>
              </a:buClr>
              <a:buFont typeface="Arial" panose="020B0604020202020204" pitchFamily="34" charset="0"/>
              <a:buChar char="•"/>
            </a:pPr>
            <a:r>
              <a:rPr lang="en-US" sz="2200" b="1" dirty="0" smtClean="0"/>
              <a:t>HVTN 104</a:t>
            </a:r>
            <a:r>
              <a:rPr lang="en-US" sz="2200" dirty="0" smtClean="0"/>
              <a:t>: safety and PK study of VRC01 in </a:t>
            </a:r>
            <a:r>
              <a:rPr lang="en-US" sz="2200" dirty="0"/>
              <a:t>HIV uninfected </a:t>
            </a:r>
            <a:r>
              <a:rPr lang="en-US" sz="2200" dirty="0" smtClean="0"/>
              <a:t>individuals</a:t>
            </a:r>
          </a:p>
          <a:p>
            <a:pPr>
              <a:buClr>
                <a:schemeClr val="accent1"/>
              </a:buClr>
              <a:buFont typeface="Arial" panose="020B0604020202020204" pitchFamily="34" charset="0"/>
              <a:buChar char="•"/>
            </a:pPr>
            <a:r>
              <a:rPr lang="en-US" sz="3200" dirty="0" smtClean="0"/>
              <a:t>Overall, safe and well-tolerated</a:t>
            </a:r>
          </a:p>
          <a:p>
            <a:pPr>
              <a:buClr>
                <a:schemeClr val="accent1"/>
              </a:buClr>
              <a:buFont typeface="Arial" panose="020B0604020202020204" pitchFamily="34" charset="0"/>
              <a:buChar char="•"/>
            </a:pPr>
            <a:endParaRPr lang="en-US" sz="800" dirty="0" smtClean="0"/>
          </a:p>
          <a:p>
            <a:pPr>
              <a:buClr>
                <a:schemeClr val="accent1"/>
              </a:buClr>
              <a:buFont typeface="Arial" panose="020B0604020202020204" pitchFamily="34" charset="0"/>
              <a:buChar char="•"/>
            </a:pPr>
            <a:endParaRPr lang="en-US" sz="800" dirty="0" smtClean="0"/>
          </a:p>
        </p:txBody>
      </p:sp>
      <p:sp>
        <p:nvSpPr>
          <p:cNvPr id="3" name="Slide Number Placeholder 2"/>
          <p:cNvSpPr>
            <a:spLocks noGrp="1"/>
          </p:cNvSpPr>
          <p:nvPr>
            <p:ph type="sldNum" sz="quarter" idx="4"/>
          </p:nvPr>
        </p:nvSpPr>
        <p:spPr/>
        <p:txBody>
          <a:bodyPr/>
          <a:lstStyle/>
          <a:p>
            <a:pPr>
              <a:defRPr/>
            </a:pPr>
            <a:fld id="{B874E607-9A9D-4CA8-AF96-69CF1303CF0F}" type="slidenum">
              <a:rPr lang="en-US" smtClean="0"/>
              <a:pPr>
                <a:defRPr/>
              </a:pPr>
              <a:t>9</a:t>
            </a:fld>
            <a:endParaRPr lang="en-US" dirty="0"/>
          </a:p>
        </p:txBody>
      </p:sp>
    </p:spTree>
    <p:extLst>
      <p:ext uri="{BB962C8B-B14F-4D97-AF65-F5344CB8AC3E}">
        <p14:creationId xmlns:p14="http://schemas.microsoft.com/office/powerpoint/2010/main" val="28709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mplate-v6">
  <a:themeElements>
    <a:clrScheme name="HVTN-new">
      <a:dk1>
        <a:srgbClr val="404041"/>
      </a:dk1>
      <a:lt1>
        <a:srgbClr val="FFFFFF"/>
      </a:lt1>
      <a:dk2>
        <a:srgbClr val="3589A5"/>
      </a:dk2>
      <a:lt2>
        <a:srgbClr val="404041"/>
      </a:lt2>
      <a:accent1>
        <a:srgbClr val="DC3B0F"/>
      </a:accent1>
      <a:accent2>
        <a:srgbClr val="3589A5"/>
      </a:accent2>
      <a:accent3>
        <a:srgbClr val="404041"/>
      </a:accent3>
      <a:accent4>
        <a:srgbClr val="8B8B8D"/>
      </a:accent4>
      <a:accent5>
        <a:srgbClr val="EF6D49"/>
      </a:accent5>
      <a:accent6>
        <a:srgbClr val="A5A5A5"/>
      </a:accent6>
      <a:hlink>
        <a:srgbClr val="EF6D49"/>
      </a:hlink>
      <a:folHlink>
        <a:srgbClr val="EF6D49"/>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CA7C4"/>
        </a:solidFill>
        <a:ln>
          <a:noFill/>
        </a:ln>
      </a:spPr>
      <a:bodyPr rtlCol="0" anchor="ctr"/>
      <a:lstStyle>
        <a:defPPr algn="ctr">
          <a:defRPr/>
        </a:defPPr>
      </a:lstStyle>
      <a:style>
        <a:lnRef idx="2">
          <a:schemeClr val="accent5"/>
        </a:lnRef>
        <a:fillRef idx="1">
          <a:schemeClr val="lt1"/>
        </a:fillRef>
        <a:effectRef idx="0">
          <a:schemeClr val="accent5"/>
        </a:effectRef>
        <a:fontRef idx="minor">
          <a:schemeClr val="dk1"/>
        </a:fontRef>
      </a:style>
    </a:spDef>
    <a:txDef>
      <a:spPr/>
      <a:bodyPr vert="horz" wrap="none" lIns="91440" tIns="45720" rIns="91440" bIns="45720" rtlCol="0">
        <a:normAutofit/>
      </a:bodyPr>
      <a:lstStyle>
        <a:defPPr>
          <a:defRPr sz="1600" dirty="0" smtClean="0">
            <a:solidFill>
              <a:schemeClr val="bg2"/>
            </a:solidFill>
          </a:defRPr>
        </a:defPPr>
      </a:lstStyle>
    </a:txDef>
  </a:objectDefaults>
  <a:extraClrSchemeLst/>
</a:theme>
</file>

<file path=ppt/theme/theme2.xml><?xml version="1.0" encoding="utf-8"?>
<a:theme xmlns:a="http://schemas.openxmlformats.org/drawingml/2006/main" name="1_template-v1">
  <a:themeElements>
    <a:clrScheme name="HVTN-new">
      <a:dk1>
        <a:srgbClr val="404041"/>
      </a:dk1>
      <a:lt1>
        <a:srgbClr val="FFFFFF"/>
      </a:lt1>
      <a:dk2>
        <a:srgbClr val="3589A5"/>
      </a:dk2>
      <a:lt2>
        <a:srgbClr val="404041"/>
      </a:lt2>
      <a:accent1>
        <a:srgbClr val="DC3B0F"/>
      </a:accent1>
      <a:accent2>
        <a:srgbClr val="3589A5"/>
      </a:accent2>
      <a:accent3>
        <a:srgbClr val="404041"/>
      </a:accent3>
      <a:accent4>
        <a:srgbClr val="8B8B8D"/>
      </a:accent4>
      <a:accent5>
        <a:srgbClr val="EF6D49"/>
      </a:accent5>
      <a:accent6>
        <a:srgbClr val="A5A5A5"/>
      </a:accent6>
      <a:hlink>
        <a:srgbClr val="EF6D49"/>
      </a:hlink>
      <a:folHlink>
        <a:srgbClr val="EF6D49"/>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CA7C4"/>
        </a:solidFill>
        <a:ln>
          <a:noFill/>
        </a:ln>
      </a:spPr>
      <a:bodyPr rtlCol="0" anchor="ctr"/>
      <a:lstStyle>
        <a:defPPr algn="ctr">
          <a:defRPr/>
        </a:defPPr>
      </a:lstStyle>
      <a:style>
        <a:lnRef idx="2">
          <a:schemeClr val="accent5"/>
        </a:lnRef>
        <a:fillRef idx="1">
          <a:schemeClr val="lt1"/>
        </a:fillRef>
        <a:effectRef idx="0">
          <a:schemeClr val="accent5"/>
        </a:effectRef>
        <a:fontRef idx="minor">
          <a:schemeClr val="dk1"/>
        </a:fontRef>
      </a:style>
    </a:spDef>
    <a:txDef>
      <a:spPr/>
      <a:bodyPr vert="horz" wrap="none" lIns="91440" tIns="45720" rIns="91440" bIns="45720" rtlCol="0">
        <a:normAutofit/>
      </a:bodyPr>
      <a:lstStyle>
        <a:defPPr>
          <a:defRPr sz="1600" dirty="0" smtClean="0">
            <a:solidFill>
              <a:schemeClr val="bg2"/>
            </a:solidFill>
          </a:defRPr>
        </a:defPPr>
      </a:lstStyle>
    </a:txDef>
  </a:objectDefaults>
  <a:extraClrSchemeLst/>
</a:theme>
</file>

<file path=ppt/theme/theme3.xml><?xml version="1.0" encoding="utf-8"?>
<a:theme xmlns:a="http://schemas.openxmlformats.org/drawingml/2006/main" name="AMP-theme">
  <a:themeElements>
    <a:clrScheme name="AMP Template">
      <a:dk1>
        <a:srgbClr val="381B55"/>
      </a:dk1>
      <a:lt1>
        <a:srgbClr val="FFFFFF"/>
      </a:lt1>
      <a:dk2>
        <a:srgbClr val="5C2D8D"/>
      </a:dk2>
      <a:lt2>
        <a:srgbClr val="381B55"/>
      </a:lt2>
      <a:accent1>
        <a:srgbClr val="75B140"/>
      </a:accent1>
      <a:accent2>
        <a:srgbClr val="933FCB"/>
      </a:accent2>
      <a:accent3>
        <a:srgbClr val="381B55"/>
      </a:accent3>
      <a:accent4>
        <a:srgbClr val="A8CF38"/>
      </a:accent4>
      <a:accent5>
        <a:srgbClr val="DAA3FF"/>
      </a:accent5>
      <a:accent6>
        <a:srgbClr val="D9EAA8"/>
      </a:accent6>
      <a:hlink>
        <a:srgbClr val="933FCB"/>
      </a:hlink>
      <a:folHlink>
        <a:srgbClr val="5C2D8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CA7C4"/>
        </a:solidFill>
        <a:ln>
          <a:noFill/>
        </a:ln>
      </a:spPr>
      <a:bodyPr rtlCol="0" anchor="ctr"/>
      <a:lstStyle>
        <a:defPPr algn="ctr">
          <a:defRPr/>
        </a:defPPr>
      </a:lstStyle>
      <a:style>
        <a:lnRef idx="2">
          <a:schemeClr val="accent5"/>
        </a:lnRef>
        <a:fillRef idx="1">
          <a:schemeClr val="lt1"/>
        </a:fillRef>
        <a:effectRef idx="0">
          <a:schemeClr val="accent5"/>
        </a:effectRef>
        <a:fontRef idx="minor">
          <a:schemeClr val="dk1"/>
        </a:fontRef>
      </a:style>
    </a:spDef>
    <a:txDef>
      <a:spPr/>
      <a:bodyPr vert="horz" wrap="none" lIns="91440" tIns="45720" rIns="91440" bIns="45720" rtlCol="0">
        <a:normAutofit/>
      </a:bodyPr>
      <a:lstStyle>
        <a:defPPr>
          <a:defRPr sz="1600" dirty="0" smtClean="0">
            <a:solidFill>
              <a:schemeClr val="bg2"/>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99D60A3D29B745AF378DA24C7A5106" ma:contentTypeVersion="0" ma:contentTypeDescription="Create a new document." ma:contentTypeScope="" ma:versionID="6f398570bb4f05d9949f117d38826f9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D46F5E-F1C4-42AF-B75F-D73CE9E9F0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BC1E55F-4B27-4BBD-A65F-F2C05B0FBE72}">
  <ds:schemaRefs>
    <ds:schemaRef ds:uri="http://schemas.microsoft.com/sharepoint/v3/contenttype/forms"/>
  </ds:schemaRefs>
</ds:datastoreItem>
</file>

<file path=customXml/itemProps3.xml><?xml version="1.0" encoding="utf-8"?>
<ds:datastoreItem xmlns:ds="http://schemas.openxmlformats.org/officeDocument/2006/customXml" ds:itemID="{4E10809F-4719-487C-8810-BB5119923055}">
  <ds:schemaRefs>
    <ds:schemaRef ds:uri="http://schemas.microsoft.com/office/2006/documentManagement/types"/>
    <ds:schemaRef ds:uri="http://purl.org/dc/elements/1.1/"/>
    <ds:schemaRef ds:uri="http://purl.org/dc/dcmitype/"/>
    <ds:schemaRef ds:uri="http://schemas.microsoft.com/office/infopath/2007/PartnerControls"/>
    <ds:schemaRef ds:uri="http://purl.org/dc/terms/"/>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27808</TotalTime>
  <Words>2817</Words>
  <Application>Microsoft Office PowerPoint</Application>
  <PresentationFormat>On-screen Show (4:3)</PresentationFormat>
  <Paragraphs>618</Paragraphs>
  <Slides>37</Slides>
  <Notes>36</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37</vt:i4>
      </vt:variant>
    </vt:vector>
  </HeadingPairs>
  <TitlesOfParts>
    <vt:vector size="41" baseType="lpstr">
      <vt:lpstr>Template-v6</vt:lpstr>
      <vt:lpstr>1_template-v1</vt:lpstr>
      <vt:lpstr>AMP-theme</vt:lpstr>
      <vt:lpstr>Prism 6</vt:lpstr>
      <vt:lpstr>HVTN 703/HPTN 081 Protocol Overview </vt:lpstr>
      <vt:lpstr> Outline of this Presentation </vt:lpstr>
      <vt:lpstr>PowerPoint Presentation</vt:lpstr>
      <vt:lpstr>HVTN 703/HPTN 081, The AMP Study: Defining a new path forward</vt:lpstr>
      <vt:lpstr>PowerPoint Presentation</vt:lpstr>
      <vt:lpstr>VRC01: Antibody being tested in the AMP Study to prevent acquisition of HIV infection</vt:lpstr>
      <vt:lpstr>PowerPoint Presentation</vt:lpstr>
      <vt:lpstr>VRC01 is a Potent Antibody</vt:lpstr>
      <vt:lpstr>VRC01: Safety and Tolerability</vt:lpstr>
      <vt:lpstr>Trial Design Rationale for HVTN 703/HPTN 081</vt:lpstr>
      <vt:lpstr>The AMP Study: Objectives &amp; Endpoints</vt:lpstr>
      <vt:lpstr>Design considerations for the AMP Trial</vt:lpstr>
      <vt:lpstr>AMP Study Research Sites (As of October, 2015)</vt:lpstr>
      <vt:lpstr>HVTN 703/HPTN 081  Trial Sites in the Americas </vt:lpstr>
      <vt:lpstr>Cohorts for the AMP Study</vt:lpstr>
      <vt:lpstr>Assumptions for Sample Size Calculations</vt:lpstr>
      <vt:lpstr>Sample size selection for MSM/TG Cohort in the Americas</vt:lpstr>
      <vt:lpstr>Annual HIV-1 incidence in the North/South American MSM + TG Placebo group  (as a function of PrEP use and efficacy) </vt:lpstr>
      <vt:lpstr>PrEP in the AMP study - United States</vt:lpstr>
      <vt:lpstr>PrEP in the AMP Study - South America</vt:lpstr>
      <vt:lpstr>The AMP Study — Trial Design Outline of this Presentation </vt:lpstr>
      <vt:lpstr>VRC01 antibody dosing in the AMP study – an efficacy trial</vt:lpstr>
      <vt:lpstr>Study Schema for HVTN 703/HPTN 081</vt:lpstr>
      <vt:lpstr>Predicted VRC01 serum concentrations at 2 doses (10mg/kg and 30mg/kg)</vt:lpstr>
      <vt:lpstr>PowerPoint Presentation</vt:lpstr>
      <vt:lpstr>VRC01 antibody dose and schedule</vt:lpstr>
      <vt:lpstr>AMP Trial Monitoring</vt:lpstr>
      <vt:lpstr> Outline of this Presentation </vt:lpstr>
      <vt:lpstr>The AMP Study: Select Eligibility Criteria</vt:lpstr>
      <vt:lpstr>Study Related Procedures for AMP Participants</vt:lpstr>
      <vt:lpstr>Trial Design Aspects for Clinic Consideration</vt:lpstr>
      <vt:lpstr>Infusion visits  </vt:lpstr>
      <vt:lpstr>Lean Principles and  Rapid Process Improvement (RPI)</vt:lpstr>
      <vt:lpstr>Rapid Process Improvement (cont’)</vt:lpstr>
      <vt:lpstr>The AMP Study: Summary</vt:lpstr>
      <vt:lpstr>HVTN 703/HPTN 081 Protocol Team</vt:lpstr>
      <vt:lpstr>HVTN 703/HPTN 081 Protocol Team Face-to-Face Meeting, May 2015</vt:lpstr>
    </vt:vector>
  </TitlesOfParts>
  <Company>Fred Hutchinson Cancer Research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Donohue</dc:creator>
  <cp:lastModifiedBy>Karg, Carissa B</cp:lastModifiedBy>
  <cp:revision>224</cp:revision>
  <cp:lastPrinted>2015-11-09T02:51:36Z</cp:lastPrinted>
  <dcterms:created xsi:type="dcterms:W3CDTF">2014-04-07T15:30:02Z</dcterms:created>
  <dcterms:modified xsi:type="dcterms:W3CDTF">2016-03-01T17:36:17Z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0x010100DC99D60A3D29B745AF378DA24C7A5106</vt:lpwstr>
  </property>
</Properties>
</file>